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5"/>
  </p:notesMasterIdLst>
  <p:sldIdLst>
    <p:sldId id="32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23B"/>
    <a:srgbClr val="00B09B"/>
    <a:srgbClr val="F0EEEF"/>
    <a:srgbClr val="0D95BC"/>
    <a:srgbClr val="DF361F"/>
    <a:srgbClr val="6C2B43"/>
    <a:srgbClr val="7B0051"/>
    <a:srgbClr val="063951"/>
    <a:srgbClr val="EB1E42"/>
    <a:srgbClr val="B2C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82" d="100"/>
          <a:sy n="82" d="100"/>
        </p:scale>
        <p:origin x="1387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5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747213" y="6121399"/>
            <a:ext cx="364959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</a:t>
            </a:r>
            <a:r>
              <a:rPr lang="en-US" baseline="0">
                <a:solidFill>
                  <a:srgbClr val="A5CD00"/>
                </a:solidFill>
              </a:rPr>
              <a:t>free PowerPoint template </a:t>
            </a:r>
            <a:r>
              <a:rPr lang="en-US" baseline="0" dirty="0">
                <a:solidFill>
                  <a:srgbClr val="A5CD00"/>
                </a:solidFill>
              </a:rPr>
              <a:t>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Gantt Chart for PowerPoint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86327" y="2288275"/>
          <a:ext cx="7971355" cy="283537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388226">
                  <a:extLst>
                    <a:ext uri="{9D8B030D-6E8A-4147-A177-3AD203B41FA5}">
                      <a16:colId xmlns:a16="http://schemas.microsoft.com/office/drawing/2014/main" val="3749430807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73400634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90926140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880184901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39633468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755996096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34146421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665382904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648474527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129532461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232112259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91915523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187290048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37795308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498761313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603066576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09089890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571948937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578965129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814892869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212121506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093889276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647525315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427760917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922455243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631809475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19800973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1312948889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210163366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3998085572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911783521"/>
                    </a:ext>
                  </a:extLst>
                </a:gridCol>
                <a:gridCol w="212359">
                  <a:extLst>
                    <a:ext uri="{9D8B030D-6E8A-4147-A177-3AD203B41FA5}">
                      <a16:colId xmlns:a16="http://schemas.microsoft.com/office/drawing/2014/main" val="4170327606"/>
                    </a:ext>
                  </a:extLst>
                </a:gridCol>
              </a:tblGrid>
              <a:tr h="35442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3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4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5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6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7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8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9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10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11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12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13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14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15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16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17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18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19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20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21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22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23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24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25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26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27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28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29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30</a:t>
                      </a:r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/>
                        <a:t>31</a:t>
                      </a:r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3571127746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algn="r"/>
                      <a:r>
                        <a:rPr lang="en-US" sz="1400"/>
                        <a:t>Your task #1</a:t>
                      </a:r>
                      <a:endParaRPr lang="en-US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3307141763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#2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1302908542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2501864240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#4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249460518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#5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3013700973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#6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1098512396"/>
                  </a:ext>
                </a:extLst>
              </a:tr>
              <a:tr h="35442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Your task #7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marL="0" marR="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0" marR="0" marT="34290" marB="34290" anchor="ctr"/>
                </a:tc>
                <a:extLst>
                  <a:ext uri="{0D108BD9-81ED-4DB2-BD59-A6C34878D82A}">
                    <a16:rowId xmlns:a16="http://schemas.microsoft.com/office/drawing/2014/main" val="261342347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86327" y="1703465"/>
            <a:ext cx="3060966" cy="415498"/>
          </a:xfrm>
          <a:prstGeom prst="rect">
            <a:avLst/>
          </a:prstGeom>
          <a:noFill/>
        </p:spPr>
        <p:txBody>
          <a:bodyPr wrap="none" lIns="0" rtlCol="0" anchor="ctr">
            <a:spAutoFit/>
          </a:bodyPr>
          <a:lstStyle/>
          <a:p>
            <a:r>
              <a:rPr lang="en-US" sz="2100" b="1">
                <a:solidFill>
                  <a:schemeClr val="bg1">
                    <a:lumMod val="65000"/>
                  </a:schemeClr>
                </a:solidFill>
              </a:rPr>
              <a:t>Project name: </a:t>
            </a:r>
            <a:r>
              <a:rPr lang="en-US" sz="2100" b="1">
                <a:solidFill>
                  <a:schemeClr val="bg1">
                    <a:lumMod val="50000"/>
                  </a:schemeClr>
                </a:solidFill>
              </a:rPr>
              <a:t>My_Project </a:t>
            </a:r>
            <a:endParaRPr lang="en-US" sz="2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5550" y="1703465"/>
            <a:ext cx="2612125" cy="415498"/>
          </a:xfrm>
          <a:prstGeom prst="rect">
            <a:avLst/>
          </a:prstGeom>
          <a:noFill/>
        </p:spPr>
        <p:txBody>
          <a:bodyPr wrap="none" lIns="0" rIns="0" rtlCol="0" anchor="ctr">
            <a:spAutoFit/>
          </a:bodyPr>
          <a:lstStyle/>
          <a:p>
            <a:pPr algn="r"/>
            <a:r>
              <a:rPr lang="en-US" sz="2100" b="1">
                <a:solidFill>
                  <a:schemeClr val="bg1">
                    <a:lumMod val="65000"/>
                  </a:schemeClr>
                </a:solidFill>
              </a:rPr>
              <a:t>Month: </a:t>
            </a:r>
            <a:r>
              <a:rPr lang="en-US" sz="2100" b="1">
                <a:solidFill>
                  <a:schemeClr val="bg1">
                    <a:lumMod val="50000"/>
                  </a:schemeClr>
                </a:solidFill>
              </a:rPr>
              <a:t>February, 2022 </a:t>
            </a:r>
            <a:endParaRPr lang="en-US" sz="2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06553" y="3347304"/>
            <a:ext cx="1450733" cy="1776342"/>
          </a:xfrm>
          <a:prstGeom prst="rect">
            <a:avLst/>
          </a:prstGeom>
          <a:solidFill>
            <a:schemeClr val="accent3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cxnSp>
        <p:nvCxnSpPr>
          <p:cNvPr id="1029" name="Straight Connector 1028"/>
          <p:cNvCxnSpPr>
            <a:cxnSpLocks/>
          </p:cNvCxnSpPr>
          <p:nvPr/>
        </p:nvCxnSpPr>
        <p:spPr>
          <a:xfrm>
            <a:off x="2375309" y="2640329"/>
            <a:ext cx="0" cy="261326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8128535" y="2640329"/>
            <a:ext cx="0" cy="2613260"/>
          </a:xfrm>
          <a:prstGeom prst="line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TextBox 1030"/>
          <p:cNvSpPr txBox="1"/>
          <p:nvPr/>
        </p:nvSpPr>
        <p:spPr>
          <a:xfrm>
            <a:off x="2114116" y="5253589"/>
            <a:ext cx="5223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/>
              <a:t>Start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02351" y="5253589"/>
            <a:ext cx="45236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/>
              <a:t>End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375309" y="2992384"/>
            <a:ext cx="1515704" cy="2131262"/>
          </a:xfrm>
          <a:prstGeom prst="rect">
            <a:avLst/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4" name="Rectangle 43"/>
          <p:cNvSpPr/>
          <p:nvPr/>
        </p:nvSpPr>
        <p:spPr>
          <a:xfrm>
            <a:off x="3696101" y="3704527"/>
            <a:ext cx="830179" cy="1419119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5" name="Rectangle 44"/>
          <p:cNvSpPr/>
          <p:nvPr/>
        </p:nvSpPr>
        <p:spPr>
          <a:xfrm>
            <a:off x="4754096" y="4058884"/>
            <a:ext cx="830180" cy="1064762"/>
          </a:xfrm>
          <a:prstGeom prst="rect">
            <a:avLst/>
          </a:prstGeom>
          <a:solidFill>
            <a:schemeClr val="accent4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6" name="Rectangle 45"/>
          <p:cNvSpPr/>
          <p:nvPr/>
        </p:nvSpPr>
        <p:spPr>
          <a:xfrm>
            <a:off x="5779563" y="4417198"/>
            <a:ext cx="1095688" cy="706448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47" name="Rectangle 46"/>
          <p:cNvSpPr/>
          <p:nvPr/>
        </p:nvSpPr>
        <p:spPr>
          <a:xfrm>
            <a:off x="6026780" y="4768726"/>
            <a:ext cx="389823" cy="354920"/>
          </a:xfrm>
          <a:prstGeom prst="rect">
            <a:avLst/>
          </a:prstGeom>
          <a:solidFill>
            <a:schemeClr val="accent3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2375309" y="2640330"/>
            <a:ext cx="1515704" cy="3549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3306553" y="2995250"/>
            <a:ext cx="1450733" cy="354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9" name="Rectangle 18"/>
          <p:cNvSpPr/>
          <p:nvPr/>
        </p:nvSpPr>
        <p:spPr>
          <a:xfrm>
            <a:off x="4757286" y="3705091"/>
            <a:ext cx="830180" cy="3549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0" name="Rectangle 19"/>
          <p:cNvSpPr/>
          <p:nvPr/>
        </p:nvSpPr>
        <p:spPr>
          <a:xfrm>
            <a:off x="5783969" y="4058885"/>
            <a:ext cx="1095688" cy="3549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2" name="Rectangle 21"/>
          <p:cNvSpPr/>
          <p:nvPr/>
        </p:nvSpPr>
        <p:spPr>
          <a:xfrm>
            <a:off x="6659415" y="4768726"/>
            <a:ext cx="1469120" cy="3549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>
            <a:off x="3696101" y="3350171"/>
            <a:ext cx="830179" cy="354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21" name="Rectangle 20"/>
          <p:cNvSpPr/>
          <p:nvPr/>
        </p:nvSpPr>
        <p:spPr>
          <a:xfrm>
            <a:off x="6026780" y="4413805"/>
            <a:ext cx="389823" cy="354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040882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9853</TotalTime>
  <Words>88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Gantt Chart for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Gantt Chart for PowerPoint</dc:title>
  <dc:creator>PresentationGo.com</dc:creator>
  <dc:description>© Copyright PresentationGo.com</dc:description>
  <cp:lastModifiedBy>Anastasiya Stepanets</cp:lastModifiedBy>
  <cp:revision>2</cp:revision>
  <dcterms:created xsi:type="dcterms:W3CDTF">2014-11-26T05:14:11Z</dcterms:created>
  <dcterms:modified xsi:type="dcterms:W3CDTF">2021-03-03T13:11:11Z</dcterms:modified>
</cp:coreProperties>
</file>