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5"/>
  </p:notesMasterIdLst>
  <p:sldIdLst>
    <p:sldId id="32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2" d="100"/>
          <a:sy n="82" d="100"/>
        </p:scale>
        <p:origin x="1387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Gantt Chart for PowerPoint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6327" y="2288275"/>
          <a:ext cx="7971355" cy="283537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388226">
                  <a:extLst>
                    <a:ext uri="{9D8B030D-6E8A-4147-A177-3AD203B41FA5}">
                      <a16:colId xmlns:a16="http://schemas.microsoft.com/office/drawing/2014/main" val="3749430807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3734006342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2909261402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3880184901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439633468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1755996096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3341464212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2665382904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1648474527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2129532461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4232112259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391915523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4187290048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2377953082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2498761313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1603066576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1090898902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3571948937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578965129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2814892869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1212121506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4093889276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3647525315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3427760917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2922455243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1631809475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419800973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1312948889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210163366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3998085572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911783521"/>
                    </a:ext>
                  </a:extLst>
                </a:gridCol>
                <a:gridCol w="212359">
                  <a:extLst>
                    <a:ext uri="{9D8B030D-6E8A-4147-A177-3AD203B41FA5}">
                      <a16:colId xmlns:a16="http://schemas.microsoft.com/office/drawing/2014/main" val="4170327606"/>
                    </a:ext>
                  </a:extLst>
                </a:gridCol>
              </a:tblGrid>
              <a:tr h="35442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3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4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6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7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8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9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10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11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12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13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14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16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17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18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19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20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21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22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23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24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26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27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28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29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30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31</a:t>
                      </a: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571127746"/>
                  </a:ext>
                </a:extLst>
              </a:tr>
              <a:tr h="354422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Your task #1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307141763"/>
                  </a:ext>
                </a:extLst>
              </a:tr>
              <a:tr h="35442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Your task #2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1302908542"/>
                  </a:ext>
                </a:extLst>
              </a:tr>
              <a:tr h="35442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Your task #3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2501864240"/>
                  </a:ext>
                </a:extLst>
              </a:tr>
              <a:tr h="35442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Your task #4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249460518"/>
                  </a:ext>
                </a:extLst>
              </a:tr>
              <a:tr h="35442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Your task #5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013700973"/>
                  </a:ext>
                </a:extLst>
              </a:tr>
              <a:tr h="35442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Your task #6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1098512396"/>
                  </a:ext>
                </a:extLst>
              </a:tr>
              <a:tr h="35442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Your task #7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261342347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86327" y="1703465"/>
            <a:ext cx="3060966" cy="415498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100" b="1">
                <a:solidFill>
                  <a:schemeClr val="bg1">
                    <a:lumMod val="65000"/>
                  </a:schemeClr>
                </a:solidFill>
              </a:rPr>
              <a:t>Project name: </a:t>
            </a:r>
            <a:r>
              <a:rPr lang="en-US" sz="2100" b="1">
                <a:solidFill>
                  <a:schemeClr val="bg1">
                    <a:lumMod val="50000"/>
                  </a:schemeClr>
                </a:solidFill>
              </a:rPr>
              <a:t>My_Project </a:t>
            </a:r>
            <a:endParaRPr lang="en-US" sz="2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5550" y="1703465"/>
            <a:ext cx="2612125" cy="415498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r"/>
            <a:r>
              <a:rPr lang="en-US" sz="2100" b="1">
                <a:solidFill>
                  <a:schemeClr val="bg1">
                    <a:lumMod val="65000"/>
                  </a:schemeClr>
                </a:solidFill>
              </a:rPr>
              <a:t>Month: </a:t>
            </a:r>
            <a:r>
              <a:rPr lang="en-US" sz="2100" b="1">
                <a:solidFill>
                  <a:schemeClr val="bg1">
                    <a:lumMod val="50000"/>
                  </a:schemeClr>
                </a:solidFill>
              </a:rPr>
              <a:t>February, 2022 </a:t>
            </a:r>
            <a:endParaRPr lang="en-US" sz="2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06553" y="3347304"/>
            <a:ext cx="1450733" cy="1776342"/>
          </a:xfrm>
          <a:prstGeom prst="rect">
            <a:avLst/>
          </a:prstGeom>
          <a:solidFill>
            <a:schemeClr val="accent3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029" name="Straight Connector 1028"/>
          <p:cNvCxnSpPr>
            <a:cxnSpLocks/>
          </p:cNvCxnSpPr>
          <p:nvPr/>
        </p:nvCxnSpPr>
        <p:spPr>
          <a:xfrm>
            <a:off x="2375309" y="2640329"/>
            <a:ext cx="0" cy="2613260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8128535" y="2640329"/>
            <a:ext cx="0" cy="2613260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030"/>
          <p:cNvSpPr txBox="1"/>
          <p:nvPr/>
        </p:nvSpPr>
        <p:spPr>
          <a:xfrm>
            <a:off x="2114116" y="5253589"/>
            <a:ext cx="5223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/>
              <a:t>Start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02351" y="5253589"/>
            <a:ext cx="45236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/>
              <a:t>End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375309" y="2992384"/>
            <a:ext cx="1515704" cy="2131262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Rectangle 43"/>
          <p:cNvSpPr/>
          <p:nvPr/>
        </p:nvSpPr>
        <p:spPr>
          <a:xfrm>
            <a:off x="3696101" y="3704527"/>
            <a:ext cx="830179" cy="1419119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Rectangle 44"/>
          <p:cNvSpPr/>
          <p:nvPr/>
        </p:nvSpPr>
        <p:spPr>
          <a:xfrm>
            <a:off x="4754096" y="4058884"/>
            <a:ext cx="830180" cy="1064762"/>
          </a:xfrm>
          <a:prstGeom prst="rect">
            <a:avLst/>
          </a:prstGeom>
          <a:solidFill>
            <a:schemeClr val="accent4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Rectangle 45"/>
          <p:cNvSpPr/>
          <p:nvPr/>
        </p:nvSpPr>
        <p:spPr>
          <a:xfrm>
            <a:off x="5779563" y="4417198"/>
            <a:ext cx="1095688" cy="706448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Rectangle 46"/>
          <p:cNvSpPr/>
          <p:nvPr/>
        </p:nvSpPr>
        <p:spPr>
          <a:xfrm>
            <a:off x="6026780" y="4768726"/>
            <a:ext cx="389823" cy="354920"/>
          </a:xfrm>
          <a:prstGeom prst="rect">
            <a:avLst/>
          </a:prstGeom>
          <a:solidFill>
            <a:schemeClr val="accent3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2375309" y="2640330"/>
            <a:ext cx="1515704" cy="354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3306553" y="2995250"/>
            <a:ext cx="1450733" cy="354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Rectangle 18"/>
          <p:cNvSpPr/>
          <p:nvPr/>
        </p:nvSpPr>
        <p:spPr>
          <a:xfrm>
            <a:off x="4757286" y="3705091"/>
            <a:ext cx="830180" cy="354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Rectangle 19"/>
          <p:cNvSpPr/>
          <p:nvPr/>
        </p:nvSpPr>
        <p:spPr>
          <a:xfrm>
            <a:off x="5783969" y="4058885"/>
            <a:ext cx="1095688" cy="3549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/>
        </p:nvSpPr>
        <p:spPr>
          <a:xfrm>
            <a:off x="6659415" y="4768726"/>
            <a:ext cx="1469120" cy="3549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/>
        </p:nvSpPr>
        <p:spPr>
          <a:xfrm>
            <a:off x="3696101" y="3350171"/>
            <a:ext cx="830179" cy="354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Rectangle 20"/>
          <p:cNvSpPr/>
          <p:nvPr/>
        </p:nvSpPr>
        <p:spPr>
          <a:xfrm>
            <a:off x="6026780" y="4413805"/>
            <a:ext cx="389823" cy="354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40882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9853</TotalTime>
  <Words>88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Gantt Chart for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Gantt Chart for PowerPoint</dc:title>
  <dc:creator>PresentationGo.com</dc:creator>
  <dc:description>© Copyright PresentationGo.com</dc:description>
  <cp:lastModifiedBy>Anastasiya Stepanets</cp:lastModifiedBy>
  <cp:revision>2</cp:revision>
  <dcterms:created xsi:type="dcterms:W3CDTF">2014-11-26T05:14:11Z</dcterms:created>
  <dcterms:modified xsi:type="dcterms:W3CDTF">2021-03-03T13:11:11Z</dcterms:modified>
</cp:coreProperties>
</file>