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7D08B-D471-4226-8875-C264807596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F019A1-9803-46DD-BD04-78634CE3E6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DA536-22DD-4493-82FF-830C12D8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847C-2B6D-419C-B4B6-78BBB305BAD1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27734-1A07-41F5-8310-6C81A2B7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F4AC5-0B7B-4A8E-8D75-BCC243736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0D95C-5DCD-43BA-B252-41EF807F7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51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B759A-2B00-43F7-8A8C-B92DA2527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DCCF0C-B386-42F6-99CF-23F8E43D0D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6AE7A-B680-4714-9E48-09C3EB1B9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847C-2B6D-419C-B4B6-78BBB305BAD1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52342-1B65-4B5B-A2ED-B053AA9F3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33939-95E4-40EC-898D-95CE77ABB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0D95C-5DCD-43BA-B252-41EF807F7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85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F51F85-FCB5-4C11-96DF-F6D4BB7261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C82E65-E889-4FA0-A653-867E09AF68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544B8-8950-408A-A581-933EAC48B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847C-2B6D-419C-B4B6-78BBB305BAD1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7A3BD-C4E7-473F-848D-633AF511D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B2D11-BD82-4A31-9AE2-8A0F2C7B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0D95C-5DCD-43BA-B252-41EF807F7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06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A596-1C30-485F-AEEB-9BAE13A49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C0A92-E64B-4673-9CBB-DE9940F31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FCB0F-56EB-4144-B7E7-24CC35ADF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847C-2B6D-419C-B4B6-78BBB305BAD1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492A4-0A31-4A82-86E2-DAEF04613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54A42-CDC7-4D50-BCAB-8DDE5E4AF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0D95C-5DCD-43BA-B252-41EF807F7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085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FB1FA-8D27-4C2D-83AC-8D0C0C2C9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37691-D0CB-4C07-A646-186C6F198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B35D6-825B-4E67-8E23-8B2F0142D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847C-2B6D-419C-B4B6-78BBB305BAD1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38C7D-5295-4C9B-A84D-34B3F5536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31812-A299-4677-8754-A330C84E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0D95C-5DCD-43BA-B252-41EF807F7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95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B3C34-E31E-4118-A6DE-1B587D392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250A9-96DE-44F7-A601-7C51F0902D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E4159D-A5E1-4F59-B55C-5326805DF0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20D6CB-92FF-45C1-AA82-BA3D1695C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847C-2B6D-419C-B4B6-78BBB305BAD1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18B8E3-EDDA-438C-A606-1468585D0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296575-D484-462F-851E-F9F98469C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0D95C-5DCD-43BA-B252-41EF807F7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760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707BD-4CE0-4C79-BDFC-E4BE99263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D42E1C-AE4F-4E13-AC90-2306BFA89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F4C8D6-05C5-4B43-9048-B4433E322F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7081D2-B3DF-435A-A577-B2C3F854DD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FEFD39-4306-413E-B02D-C18F7DAD0D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63A03F-4061-4F37-B841-F3EA0B488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847C-2B6D-419C-B4B6-78BBB305BAD1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C70F3F-EE80-4F82-9BB4-8F2C7062A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AB4302-4EDB-4691-A703-5D1B2FAA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0D95C-5DCD-43BA-B252-41EF807F7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89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D3565-532D-4144-922D-58AC5EDA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379C31-3325-425A-8DA2-CAB20657B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847C-2B6D-419C-B4B6-78BBB305BAD1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6E59A2-30BA-406C-8131-71D67DA6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B25045-B066-4019-8E72-92B2A7F68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0D95C-5DCD-43BA-B252-41EF807F7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74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D1D11D-0A2A-4F04-A5B8-C1454F23A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847C-2B6D-419C-B4B6-78BBB305BAD1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8E7E3F-0449-4A86-B3DB-3E1E2E16E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3E75F2-56A1-4798-BC11-29731BF6C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0D95C-5DCD-43BA-B252-41EF807F7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314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287A9-C690-4DE8-A91C-66F93FEB6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5D288-93F2-4805-B866-58734B3C0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4874CA-4E98-4A91-85C4-B5BFD82DE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2720E8-5C4B-49C6-9604-1D609AE8A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847C-2B6D-419C-B4B6-78BBB305BAD1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C6125-9C74-4468-A010-C1738FB25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08890-CC1F-4B68-832D-FD8ED126B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0D95C-5DCD-43BA-B252-41EF807F7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521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A059B-AAA2-4973-B3B0-C7F2C496D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D3A59-517C-4E01-B90C-1CF16D01B7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2704BA-B0F4-4241-8615-CE1CCBE5A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294797-8CA6-4A66-AA18-FC001AD34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847C-2B6D-419C-B4B6-78BBB305BAD1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C95B4-DA94-41E1-B679-FB8112952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E3DF7-F0C9-4AA1-A27C-C937570BC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0D95C-5DCD-43BA-B252-41EF807F7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169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31F9D2-BF26-48A3-8D03-B6C0B8445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97391-6A0D-4A1C-9803-CE84F60A5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D1708-4A55-44CD-AC30-F0B3EFC430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A847C-2B6D-419C-B4B6-78BBB305BAD1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FD58C-DB56-439B-8CBE-68B7973663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E7EE2-DAB6-4172-8139-79512437A3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0D95C-5DCD-43BA-B252-41EF807F7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67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61" Type="http://schemas.openxmlformats.org/officeDocument/2006/relationships/tags" Target="../tags/tag16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EDF70E47-B0C0-4C36-93B5-5F3147F852D2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214927" y="28089"/>
            <a:ext cx="457200" cy="2413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600" b="1">
                <a:solidFill>
                  <a:schemeClr val="accent2"/>
                </a:solidFill>
                <a:latin typeface="Arial" panose="020B0604020202020204" pitchFamily="34" charset="0"/>
              </a:rPr>
              <a:t>2021</a:t>
            </a:r>
          </a:p>
        </p:txBody>
      </p:sp>
      <p:sp>
        <p:nvSpPr>
          <p:cNvPr id="3" name="OTLSHAPE_TB_00000000000000000000000000000000_RightEndCaps" hidden="1">
            <a:extLst>
              <a:ext uri="{FF2B5EF4-FFF2-40B4-BE49-F238E27FC236}">
                <a16:creationId xmlns:a16="http://schemas.microsoft.com/office/drawing/2014/main" id="{1A8D0738-EFA1-4049-8534-7F06D33D92CD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-214927" y="28089"/>
            <a:ext cx="457200" cy="2413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600" b="1">
                <a:solidFill>
                  <a:schemeClr val="accent2"/>
                </a:solidFill>
                <a:latin typeface="Arial" panose="020B0604020202020204" pitchFamily="34" charset="0"/>
              </a:rPr>
              <a:t>2021</a:t>
            </a:r>
          </a:p>
        </p:txBody>
      </p:sp>
      <p:cxnSp>
        <p:nvCxnSpPr>
          <p:cNvPr id="19" name="OTLSHAPE_M_79a45262a98b4a84b8458c959701db32_Connector1">
            <a:extLst>
              <a:ext uri="{FF2B5EF4-FFF2-40B4-BE49-F238E27FC236}">
                <a16:creationId xmlns:a16="http://schemas.microsoft.com/office/drawing/2014/main" id="{9F856273-8753-4262-804C-8D4A663F60C7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9797881" y="4456468"/>
            <a:ext cx="0" cy="412712"/>
          </a:xfrm>
          <a:prstGeom prst="line">
            <a:avLst/>
          </a:prstGeom>
          <a:ln w="9525" cap="flat" cmpd="sng" algn="ctr">
            <a:solidFill>
              <a:srgbClr val="80B9D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T_a39a480e7fc142db886a11be8571f1bf_LeftVerticalConnector1">
            <a:extLst>
              <a:ext uri="{FF2B5EF4-FFF2-40B4-BE49-F238E27FC236}">
                <a16:creationId xmlns:a16="http://schemas.microsoft.com/office/drawing/2014/main" id="{D6B4194A-8939-4D24-92C5-FA91C112FCCF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2153920" y="1077595"/>
            <a:ext cx="0" cy="1270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_a39a480e7fc142db886a11be8571f1bf_LeftVerticalConnector2">
            <a:extLst>
              <a:ext uri="{FF2B5EF4-FFF2-40B4-BE49-F238E27FC236}">
                <a16:creationId xmlns:a16="http://schemas.microsoft.com/office/drawing/2014/main" id="{2425E7A2-0F3D-4C16-AD18-133993C078DA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2153920" y="1382395"/>
            <a:ext cx="0" cy="348678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T_a39a480e7fc142db886a11be8571f1bf_RightVerticalConnector1">
            <a:extLst>
              <a:ext uri="{FF2B5EF4-FFF2-40B4-BE49-F238E27FC236}">
                <a16:creationId xmlns:a16="http://schemas.microsoft.com/office/drawing/2014/main" id="{7E2EC334-CD44-4B4B-9DEE-6E4A58CD0C4D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4124790" y="1077595"/>
            <a:ext cx="0" cy="150177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_a39a480e7fc142db886a11be8571f1bf_RightVerticalConnector2">
            <a:extLst>
              <a:ext uri="{FF2B5EF4-FFF2-40B4-BE49-F238E27FC236}">
                <a16:creationId xmlns:a16="http://schemas.microsoft.com/office/drawing/2014/main" id="{9EFFD8D3-389B-47EA-B525-2451722C3169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4124790" y="1359217"/>
            <a:ext cx="0" cy="8445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T_a39a480e7fc142db886a11be8571f1bf_RightVerticalConnector3">
            <a:extLst>
              <a:ext uri="{FF2B5EF4-FFF2-40B4-BE49-F238E27FC236}">
                <a16:creationId xmlns:a16="http://schemas.microsoft.com/office/drawing/2014/main" id="{E84DEA81-0902-4025-9C0E-56A789661FA1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4124790" y="1814195"/>
            <a:ext cx="0" cy="15494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T_a39a480e7fc142db886a11be8571f1bf_RightVerticalConnector4">
            <a:extLst>
              <a:ext uri="{FF2B5EF4-FFF2-40B4-BE49-F238E27FC236}">
                <a16:creationId xmlns:a16="http://schemas.microsoft.com/office/drawing/2014/main" id="{DB85D94A-4563-46D6-90AA-6DDFDD6BECF9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4124790" y="3541395"/>
            <a:ext cx="0" cy="132778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T_32143e21de9f4fc7b4a41052d7131caa_LeftVerticalConnector1">
            <a:extLst>
              <a:ext uri="{FF2B5EF4-FFF2-40B4-BE49-F238E27FC236}">
                <a16:creationId xmlns:a16="http://schemas.microsoft.com/office/drawing/2014/main" id="{48A3D3BA-B95D-4C4F-9ACB-FFC5179372C6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3139441" y="3452495"/>
            <a:ext cx="0" cy="141668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_32143e21de9f4fc7b4a41052d7131caa_RightVerticalConnector1">
            <a:extLst>
              <a:ext uri="{FF2B5EF4-FFF2-40B4-BE49-F238E27FC236}">
                <a16:creationId xmlns:a16="http://schemas.microsoft.com/office/drawing/2014/main" id="{563BCCA6-E5A9-454E-A03A-C54B28935D78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7574111" y="3452495"/>
            <a:ext cx="0" cy="1270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T_32143e21de9f4fc7b4a41052d7131caa_RightVerticalConnector2">
            <a:extLst>
              <a:ext uri="{FF2B5EF4-FFF2-40B4-BE49-F238E27FC236}">
                <a16:creationId xmlns:a16="http://schemas.microsoft.com/office/drawing/2014/main" id="{50B15CDD-4D79-4E31-82F8-783CE4DED157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7574111" y="3757295"/>
            <a:ext cx="0" cy="111188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cdbd591e73d74bddaaed4106f4c72713_Connector1">
            <a:extLst>
              <a:ext uri="{FF2B5EF4-FFF2-40B4-BE49-F238E27FC236}">
                <a16:creationId xmlns:a16="http://schemas.microsoft.com/office/drawing/2014/main" id="{4BE22AE8-21FE-4D50-90A0-8C21C75B9DD2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4131140" y="5250180"/>
            <a:ext cx="0" cy="412712"/>
          </a:xfrm>
          <a:prstGeom prst="line">
            <a:avLst/>
          </a:prstGeom>
          <a:ln w="9525" cap="flat" cmpd="sng" algn="ctr">
            <a:solidFill>
              <a:srgbClr val="80B9D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M_a7974e864412488f9814784d3d385555_Connector1">
            <a:extLst>
              <a:ext uri="{FF2B5EF4-FFF2-40B4-BE49-F238E27FC236}">
                <a16:creationId xmlns:a16="http://schemas.microsoft.com/office/drawing/2014/main" id="{726C2BF4-1257-46BD-A7ED-78F317F8EE46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6102180" y="5250180"/>
            <a:ext cx="0" cy="412712"/>
          </a:xfrm>
          <a:prstGeom prst="line">
            <a:avLst/>
          </a:prstGeom>
          <a:ln w="9525" cap="flat" cmpd="sng" algn="ctr">
            <a:solidFill>
              <a:srgbClr val="80B9D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M_24461196740749d3bb04db21a71a46c8_Connector1">
            <a:extLst>
              <a:ext uri="{FF2B5EF4-FFF2-40B4-BE49-F238E27FC236}">
                <a16:creationId xmlns:a16="http://schemas.microsoft.com/office/drawing/2014/main" id="{8B64E888-D72C-46BF-BC99-1B7420797793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9058741" y="5250180"/>
            <a:ext cx="0" cy="412712"/>
          </a:xfrm>
          <a:prstGeom prst="line">
            <a:avLst/>
          </a:prstGeom>
          <a:ln w="9525" cap="flat" cmpd="sng" algn="ctr">
            <a:solidFill>
              <a:srgbClr val="80B9D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B0AC12D0-2A26-44D4-8F9C-8343F440EF33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922020" y="4869180"/>
            <a:ext cx="10350500" cy="381000"/>
          </a:xfrm>
          <a:prstGeom prst="round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TLSHAPE_TB_00000000000000000000000000000000_ElapsedTime" hidden="1">
            <a:extLst>
              <a:ext uri="{FF2B5EF4-FFF2-40B4-BE49-F238E27FC236}">
                <a16:creationId xmlns:a16="http://schemas.microsoft.com/office/drawing/2014/main" id="{F3A05646-BAAF-483E-8600-79C57CA6EDE5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TLSHAPE_TB_00000000000000000000000000000000_TodayMarkerShape" hidden="1">
            <a:extLst>
              <a:ext uri="{FF2B5EF4-FFF2-40B4-BE49-F238E27FC236}">
                <a16:creationId xmlns:a16="http://schemas.microsoft.com/office/drawing/2014/main" id="{A3748102-619A-49EE-A82B-B22691296B65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867591" y="525018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TLSHAPE_TB_00000000000000000000000000000000_TodayMarkerText" hidden="1">
            <a:extLst>
              <a:ext uri="{FF2B5EF4-FFF2-40B4-BE49-F238E27FC236}">
                <a16:creationId xmlns:a16="http://schemas.microsoft.com/office/drawing/2014/main" id="{BB8B4B6E-CB69-475F-B7DC-55F5CD8C6940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-191971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200">
                <a:solidFill>
                  <a:schemeClr val="dk1"/>
                </a:solidFill>
                <a:latin typeface="Arial" panose="020B060402020202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FAF0C87A-299F-4DC9-B950-3084D526E4A0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985520" y="4986655"/>
            <a:ext cx="431800" cy="1460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000" spc="-12">
                <a:solidFill>
                  <a:schemeClr val="lt1"/>
                </a:solidFill>
                <a:latin typeface="Arial" panose="020B0604020202020204" pitchFamily="34" charset="0"/>
              </a:rPr>
              <a:t>Week 1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285DCF44-3ACC-482D-AB0E-83D849589843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2710181" y="4986655"/>
            <a:ext cx="67711" cy="1460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000" spc="-22">
                <a:solidFill>
                  <a:schemeClr val="lt1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58DD32CC-C520-4190-B2E7-EDE52EDD03B6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4434841" y="4986655"/>
            <a:ext cx="67711" cy="1460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000" spc="-22">
                <a:solidFill>
                  <a:schemeClr val="lt1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9AC3CC79-CFC4-4B9F-A76D-CD08BD325E4C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6159502" y="4986655"/>
            <a:ext cx="67711" cy="1460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000" spc="-22">
                <a:solidFill>
                  <a:schemeClr val="lt1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9B1E43F0-AA30-4445-BF26-A5A8100DB126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7884162" y="4986655"/>
            <a:ext cx="67711" cy="1460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000" spc="-22">
                <a:solidFill>
                  <a:schemeClr val="lt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8" name="OTLSHAPE_TB_00000000000000000000000000000000_TimescaleInterval6">
            <a:extLst>
              <a:ext uri="{FF2B5EF4-FFF2-40B4-BE49-F238E27FC236}">
                <a16:creationId xmlns:a16="http://schemas.microsoft.com/office/drawing/2014/main" id="{2B4BE633-8547-43CB-A14B-BADB00E0C325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9608822" y="4986655"/>
            <a:ext cx="67711" cy="1460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000" spc="-22">
                <a:solidFill>
                  <a:schemeClr val="lt1"/>
                </a:solidFill>
                <a:latin typeface="Arial" panose="020B0604020202020204" pitchFamily="34" charset="0"/>
              </a:rPr>
              <a:t>6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A7909962-471D-407A-A0A9-08D8FBE3B3FE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2646678" y="493268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95ADEF68-BA68-43FF-8BBA-C529A8AEBDE8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4371338" y="493268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46B8D041-F94E-4682-9D98-7DD2350A4D06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6095998" y="493268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DD7E1E76-C75A-49B2-A6E2-1A85E2617002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7820659" y="493268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5">
            <a:extLst>
              <a:ext uri="{FF2B5EF4-FFF2-40B4-BE49-F238E27FC236}">
                <a16:creationId xmlns:a16="http://schemas.microsoft.com/office/drawing/2014/main" id="{3B950DC3-FCEC-4A4F-AAF7-286049CA147A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9545320" y="493268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TLSHAPE_T_a39a480e7fc142db886a11be8571f1bf_Shape">
            <a:extLst>
              <a:ext uri="{FF2B5EF4-FFF2-40B4-BE49-F238E27FC236}">
                <a16:creationId xmlns:a16="http://schemas.microsoft.com/office/drawing/2014/main" id="{284EB640-4F62-4BC1-905B-93713699D568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2153920" y="988695"/>
            <a:ext cx="1981200" cy="177800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TLSHAPE_T_e052e6b8f78f4ec0b2715bd662f4e764_Shape">
            <a:extLst>
              <a:ext uri="{FF2B5EF4-FFF2-40B4-BE49-F238E27FC236}">
                <a16:creationId xmlns:a16="http://schemas.microsoft.com/office/drawing/2014/main" id="{81430982-94D3-4554-80EC-206325C99E2F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2153920" y="1204595"/>
            <a:ext cx="1231900" cy="177800"/>
          </a:xfrm>
          <a:prstGeom prst="round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TLSHAPE_T_731f77eb84bb47c2a57d6b69d89326dd_Shape">
            <a:extLst>
              <a:ext uri="{FF2B5EF4-FFF2-40B4-BE49-F238E27FC236}">
                <a16:creationId xmlns:a16="http://schemas.microsoft.com/office/drawing/2014/main" id="{22D2B581-194E-40FB-AA70-B49836328DA1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3139441" y="1420495"/>
            <a:ext cx="749300" cy="177800"/>
          </a:xfrm>
          <a:prstGeom prst="roundRect">
            <a:avLst/>
          </a:prstGeom>
          <a:solidFill>
            <a:srgbClr val="44676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TLSHAPE_T_480bc92b397042f5aa3777375864c73e_Shape">
            <a:extLst>
              <a:ext uri="{FF2B5EF4-FFF2-40B4-BE49-F238E27FC236}">
                <a16:creationId xmlns:a16="http://schemas.microsoft.com/office/drawing/2014/main" id="{A3C61E3B-BD06-478A-BFB0-7FEE400A9EF1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3139441" y="1636395"/>
            <a:ext cx="990600" cy="177800"/>
          </a:xfrm>
          <a:prstGeom prst="roundRect">
            <a:avLst/>
          </a:prstGeom>
          <a:solidFill>
            <a:srgbClr val="44676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TLSHAPE_T_317944c6eb7f4fd4aac8414741c6ab1e_Shape">
            <a:extLst>
              <a:ext uri="{FF2B5EF4-FFF2-40B4-BE49-F238E27FC236}">
                <a16:creationId xmlns:a16="http://schemas.microsoft.com/office/drawing/2014/main" id="{204CD70B-3145-4A08-AF83-35894C2A6F92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4124961" y="1852295"/>
            <a:ext cx="1231900" cy="177800"/>
          </a:xfrm>
          <a:prstGeom prst="roundRect">
            <a:avLst/>
          </a:prstGeom>
          <a:solidFill>
            <a:srgbClr val="44676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TLSHAPE_T_2565f035777c48e3a86bd324696a7776_Shape">
            <a:extLst>
              <a:ext uri="{FF2B5EF4-FFF2-40B4-BE49-F238E27FC236}">
                <a16:creationId xmlns:a16="http://schemas.microsoft.com/office/drawing/2014/main" id="{D80706C4-C2F6-46D0-9F85-C287AABB7511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4864101" y="2068195"/>
            <a:ext cx="2717800" cy="177800"/>
          </a:xfrm>
          <a:prstGeom prst="roundRect">
            <a:avLst/>
          </a:prstGeom>
          <a:solidFill>
            <a:srgbClr val="44676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TLSHAPE_T_efb57c797e574bcc96684bb74ac7f753_Shape">
            <a:extLst>
              <a:ext uri="{FF2B5EF4-FFF2-40B4-BE49-F238E27FC236}">
                <a16:creationId xmlns:a16="http://schemas.microsoft.com/office/drawing/2014/main" id="{6F71C836-9523-44AF-8EF6-BE305BE885E0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6588761" y="2284095"/>
            <a:ext cx="990600" cy="177800"/>
          </a:xfrm>
          <a:prstGeom prst="roundRect">
            <a:avLst/>
          </a:prstGeom>
          <a:solidFill>
            <a:srgbClr val="44676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TLSHAPE_T_e57b342f71e54000b94a4cd29c7e779a_Shape">
            <a:extLst>
              <a:ext uri="{FF2B5EF4-FFF2-40B4-BE49-F238E27FC236}">
                <a16:creationId xmlns:a16="http://schemas.microsoft.com/office/drawing/2014/main" id="{EF6C2A36-18E5-43EE-8D3B-A62AFF5030F8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7081522" y="2499995"/>
            <a:ext cx="990600" cy="177800"/>
          </a:xfrm>
          <a:prstGeom prst="roundRect">
            <a:avLst/>
          </a:prstGeom>
          <a:solidFill>
            <a:srgbClr val="44676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TLSHAPE_T_76a1a839f27c459d85aec5878ef75e28_Shape">
            <a:extLst>
              <a:ext uri="{FF2B5EF4-FFF2-40B4-BE49-F238E27FC236}">
                <a16:creationId xmlns:a16="http://schemas.microsoft.com/office/drawing/2014/main" id="{091E61C8-614A-4FCE-80BC-DA7163184ED6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8067042" y="2715895"/>
            <a:ext cx="990600" cy="177800"/>
          </a:xfrm>
          <a:prstGeom prst="roundRect">
            <a:avLst/>
          </a:prstGeom>
          <a:solidFill>
            <a:srgbClr val="44676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TLSHAPE_T_2f023e13149b49bbbd07216ba7f962b8_Shape">
            <a:extLst>
              <a:ext uri="{FF2B5EF4-FFF2-40B4-BE49-F238E27FC236}">
                <a16:creationId xmlns:a16="http://schemas.microsoft.com/office/drawing/2014/main" id="{B49FFA96-AC7E-4E36-BDC2-C6D8F223C1C6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9298942" y="2931795"/>
            <a:ext cx="749300" cy="177800"/>
          </a:xfrm>
          <a:prstGeom prst="roundRect">
            <a:avLst/>
          </a:prstGeom>
          <a:solidFill>
            <a:srgbClr val="44676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OTLSHAPE_T_2f4a19a9f28849a3a19657d38834fda3_Shape">
            <a:extLst>
              <a:ext uri="{FF2B5EF4-FFF2-40B4-BE49-F238E27FC236}">
                <a16:creationId xmlns:a16="http://schemas.microsoft.com/office/drawing/2014/main" id="{B04E3D9D-5A33-4E5A-8997-11E2732BC248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9052562" y="3147695"/>
            <a:ext cx="990600" cy="177800"/>
          </a:xfrm>
          <a:prstGeom prst="roundRect">
            <a:avLst/>
          </a:prstGeom>
          <a:solidFill>
            <a:srgbClr val="44676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OTLSHAPE_T_32143e21de9f4fc7b4a41052d7131caa_Shape">
            <a:extLst>
              <a:ext uri="{FF2B5EF4-FFF2-40B4-BE49-F238E27FC236}">
                <a16:creationId xmlns:a16="http://schemas.microsoft.com/office/drawing/2014/main" id="{DE08CB29-FFA5-4F2F-8E69-E3C2F60129E7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3139441" y="3363595"/>
            <a:ext cx="4445000" cy="177800"/>
          </a:xfrm>
          <a:prstGeom prst="round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OTLSHAPE_T_7c60e2dc94e348bd8208ac5f0c369f6b_Shape">
            <a:extLst>
              <a:ext uri="{FF2B5EF4-FFF2-40B4-BE49-F238E27FC236}">
                <a16:creationId xmlns:a16="http://schemas.microsoft.com/office/drawing/2014/main" id="{7EED6AC0-6F4A-4B24-A95C-66869CAAF7AD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6342381" y="3579495"/>
            <a:ext cx="1727200" cy="177800"/>
          </a:xfrm>
          <a:prstGeom prst="round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OTLSHAPE_T_af49896ddeac4d59a1af0b56f39256a8_Shape">
            <a:extLst>
              <a:ext uri="{FF2B5EF4-FFF2-40B4-BE49-F238E27FC236}">
                <a16:creationId xmlns:a16="http://schemas.microsoft.com/office/drawing/2014/main" id="{49E4D2CB-0509-4804-910B-B287678600D4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7574282" y="3795395"/>
            <a:ext cx="2463800" cy="177800"/>
          </a:xfrm>
          <a:prstGeom prst="roundRect">
            <a:avLst/>
          </a:prstGeom>
          <a:solidFill>
            <a:srgbClr val="31A1E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OTLSHAPE_T_d78c50ec0f8f4741809583ae425ce662_Shape">
            <a:extLst>
              <a:ext uri="{FF2B5EF4-FFF2-40B4-BE49-F238E27FC236}">
                <a16:creationId xmlns:a16="http://schemas.microsoft.com/office/drawing/2014/main" id="{2A7930A7-71B8-4039-9B0E-CA05F4FCB078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9298942" y="4011295"/>
            <a:ext cx="1231900" cy="177800"/>
          </a:xfrm>
          <a:prstGeom prst="roundRect">
            <a:avLst/>
          </a:prstGeom>
          <a:solidFill>
            <a:srgbClr val="615B9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TLSHAPE_T_a39a480e7fc142db886a11be8571f1bf_ShapePercentage" hidden="1">
            <a:extLst>
              <a:ext uri="{FF2B5EF4-FFF2-40B4-BE49-F238E27FC236}">
                <a16:creationId xmlns:a16="http://schemas.microsoft.com/office/drawing/2014/main" id="{1AD7A754-BF1D-40CD-8D18-9155F8C58552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2153920" y="988695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TLSHAPE_T_e052e6b8f78f4ec0b2715bd662f4e764_ShapePercentage" hidden="1">
            <a:extLst>
              <a:ext uri="{FF2B5EF4-FFF2-40B4-BE49-F238E27FC236}">
                <a16:creationId xmlns:a16="http://schemas.microsoft.com/office/drawing/2014/main" id="{A33AA11A-1C92-43E2-8C79-9FE12FA26C48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2153920" y="1204595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TLSHAPE_T_731f77eb84bb47c2a57d6b69d89326dd_ShapePercentage" hidden="1">
            <a:extLst>
              <a:ext uri="{FF2B5EF4-FFF2-40B4-BE49-F238E27FC236}">
                <a16:creationId xmlns:a16="http://schemas.microsoft.com/office/drawing/2014/main" id="{7A6E9A6A-DB04-4BEF-B155-E2688E9DE0AD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3139441" y="1420495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TLSHAPE_T_480bc92b397042f5aa3777375864c73e_ShapePercentage" hidden="1">
            <a:extLst>
              <a:ext uri="{FF2B5EF4-FFF2-40B4-BE49-F238E27FC236}">
                <a16:creationId xmlns:a16="http://schemas.microsoft.com/office/drawing/2014/main" id="{B22E41D2-8E30-496D-ACED-CE9F71F4C261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3139441" y="1636395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TLSHAPE_T_317944c6eb7f4fd4aac8414741c6ab1e_ShapePercentage" hidden="1">
            <a:extLst>
              <a:ext uri="{FF2B5EF4-FFF2-40B4-BE49-F238E27FC236}">
                <a16:creationId xmlns:a16="http://schemas.microsoft.com/office/drawing/2014/main" id="{AFF67A55-83A0-40A3-9939-623FE3AFC963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4124961" y="1852295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TLSHAPE_T_2565f035777c48e3a86bd324696a7776_ShapePercentage" hidden="1">
            <a:extLst>
              <a:ext uri="{FF2B5EF4-FFF2-40B4-BE49-F238E27FC236}">
                <a16:creationId xmlns:a16="http://schemas.microsoft.com/office/drawing/2014/main" id="{82EA1B66-059E-4F52-847B-02202103EAE7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4864101" y="2068195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TLSHAPE_T_efb57c797e574bcc96684bb74ac7f753_ShapePercentage" hidden="1">
            <a:extLst>
              <a:ext uri="{FF2B5EF4-FFF2-40B4-BE49-F238E27FC236}">
                <a16:creationId xmlns:a16="http://schemas.microsoft.com/office/drawing/2014/main" id="{4BEC4409-2D18-454E-BDEC-8D8FA76FBEF3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6588761" y="2284095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TLSHAPE_T_e57b342f71e54000b94a4cd29c7e779a_ShapePercentage" hidden="1">
            <a:extLst>
              <a:ext uri="{FF2B5EF4-FFF2-40B4-BE49-F238E27FC236}">
                <a16:creationId xmlns:a16="http://schemas.microsoft.com/office/drawing/2014/main" id="{0B835D95-C50F-4035-B5A4-CA9A217448A6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7081522" y="2499995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TLSHAPE_T_76a1a839f27c459d85aec5878ef75e28_ShapePercentage" hidden="1">
            <a:extLst>
              <a:ext uri="{FF2B5EF4-FFF2-40B4-BE49-F238E27FC236}">
                <a16:creationId xmlns:a16="http://schemas.microsoft.com/office/drawing/2014/main" id="{B7C04F40-64F7-444A-90BE-DD08DE8FB62F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8067042" y="2715895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TLSHAPE_T_2f023e13149b49bbbd07216ba7f962b8_ShapePercentage" hidden="1">
            <a:extLst>
              <a:ext uri="{FF2B5EF4-FFF2-40B4-BE49-F238E27FC236}">
                <a16:creationId xmlns:a16="http://schemas.microsoft.com/office/drawing/2014/main" id="{FA8913B9-B089-4B82-ADDC-86A91F21AE92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9298942" y="2931795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OTLSHAPE_T_2f4a19a9f28849a3a19657d38834fda3_ShapePercentage" hidden="1">
            <a:extLst>
              <a:ext uri="{FF2B5EF4-FFF2-40B4-BE49-F238E27FC236}">
                <a16:creationId xmlns:a16="http://schemas.microsoft.com/office/drawing/2014/main" id="{F51A549D-5DBF-42F2-9F24-B0E759B02A12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9052562" y="3147695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OTLSHAPE_T_32143e21de9f4fc7b4a41052d7131caa_ShapePercentage" hidden="1">
            <a:extLst>
              <a:ext uri="{FF2B5EF4-FFF2-40B4-BE49-F238E27FC236}">
                <a16:creationId xmlns:a16="http://schemas.microsoft.com/office/drawing/2014/main" id="{36F20FD3-4239-4711-8C61-F092F2E7BFCC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3139441" y="3363595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OTLSHAPE_T_7c60e2dc94e348bd8208ac5f0c369f6b_ShapePercentage" hidden="1">
            <a:extLst>
              <a:ext uri="{FF2B5EF4-FFF2-40B4-BE49-F238E27FC236}">
                <a16:creationId xmlns:a16="http://schemas.microsoft.com/office/drawing/2014/main" id="{EFDD9BB6-9E7F-40AE-A1DE-645710268AD8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6342381" y="3579495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OTLSHAPE_T_af49896ddeac4d59a1af0b56f39256a8_ShapePercentage" hidden="1">
            <a:extLst>
              <a:ext uri="{FF2B5EF4-FFF2-40B4-BE49-F238E27FC236}">
                <a16:creationId xmlns:a16="http://schemas.microsoft.com/office/drawing/2014/main" id="{63BF930D-917F-4780-9818-04C0C480CF13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7574282" y="3795395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OTLSHAPE_T_d78c50ec0f8f4741809583ae425ce662_ShapePercentage" hidden="1">
            <a:extLst>
              <a:ext uri="{FF2B5EF4-FFF2-40B4-BE49-F238E27FC236}">
                <a16:creationId xmlns:a16="http://schemas.microsoft.com/office/drawing/2014/main" id="{0DACA6D9-A095-4BC3-AC48-0D6B794645B1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9298942" y="4011295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TLSHAPE_T_a39a480e7fc142db886a11be8571f1bf_Duration" hidden="1">
            <a:extLst>
              <a:ext uri="{FF2B5EF4-FFF2-40B4-BE49-F238E27FC236}">
                <a16:creationId xmlns:a16="http://schemas.microsoft.com/office/drawing/2014/main" id="{08B60141-D058-4CD9-8E3B-7D2541B28CA7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2700" y="-195049"/>
            <a:ext cx="3429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accent2"/>
                </a:solidFill>
                <a:latin typeface="Arial" panose="020B0604020202020204" pitchFamily="34" charset="0"/>
              </a:rPr>
              <a:t>6 days</a:t>
            </a:r>
          </a:p>
        </p:txBody>
      </p:sp>
      <p:sp>
        <p:nvSpPr>
          <p:cNvPr id="47" name="OTLSHAPE_T_a39a480e7fc142db886a11be8571f1bf_StartDate" hidden="1">
            <a:extLst>
              <a:ext uri="{FF2B5EF4-FFF2-40B4-BE49-F238E27FC236}">
                <a16:creationId xmlns:a16="http://schemas.microsoft.com/office/drawing/2014/main" id="{366310C8-B442-4FB4-B4FE-118F67FD4735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48" name="OTLSHAPE_T_a39a480e7fc142db886a11be8571f1bf_EndDate" hidden="1">
            <a:extLst>
              <a:ext uri="{FF2B5EF4-FFF2-40B4-BE49-F238E27FC236}">
                <a16:creationId xmlns:a16="http://schemas.microsoft.com/office/drawing/2014/main" id="{BED0840F-ACF3-4AC0-9AF0-E9D182751A62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49" name="OTLSHAPE_T_a39a480e7fc142db886a11be8571f1bf_JoinedDate">
            <a:extLst>
              <a:ext uri="{FF2B5EF4-FFF2-40B4-BE49-F238E27FC236}">
                <a16:creationId xmlns:a16="http://schemas.microsoft.com/office/drawing/2014/main" id="{BDBBE67A-F685-499D-A786-79800C5D75E8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431036" y="1019175"/>
            <a:ext cx="6731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spc="-4">
                <a:solidFill>
                  <a:schemeClr val="dk2"/>
                </a:solidFill>
                <a:latin typeface="Arial" panose="020B0604020202020204" pitchFamily="34" charset="0"/>
              </a:rPr>
              <a:t>May 28 - Jun 4</a:t>
            </a:r>
          </a:p>
        </p:txBody>
      </p:sp>
      <p:sp>
        <p:nvSpPr>
          <p:cNvPr id="50" name="OTLSHAPE_T_a39a480e7fc142db886a11be8571f1bf_Title">
            <a:extLst>
              <a:ext uri="{FF2B5EF4-FFF2-40B4-BE49-F238E27FC236}">
                <a16:creationId xmlns:a16="http://schemas.microsoft.com/office/drawing/2014/main" id="{243A1D3E-1C78-4CE8-8553-25A79E3C6DE4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4175590" y="1011872"/>
            <a:ext cx="431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i="1" u="sng" spc="-6">
                <a:solidFill>
                  <a:schemeClr val="dk1"/>
                </a:solidFill>
                <a:latin typeface="Arial" panose="020B0604020202020204" pitchFamily="34" charset="0"/>
              </a:rPr>
              <a:t>Prepare</a:t>
            </a:r>
          </a:p>
        </p:txBody>
      </p:sp>
      <p:sp>
        <p:nvSpPr>
          <p:cNvPr id="51" name="OTLSHAPE_T_a39a480e7fc142db886a11be8571f1bf_TextPercentage" hidden="1">
            <a:extLst>
              <a:ext uri="{FF2B5EF4-FFF2-40B4-BE49-F238E27FC236}">
                <a16:creationId xmlns:a16="http://schemas.microsoft.com/office/drawing/2014/main" id="{71FB13D1-C55E-46D0-8A32-35A2E691FF19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2166620" y="1011872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 dirty="0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54" name="OTLSHAPE_T_e052e6b8f78f4ec0b2715bd662f4e764_Duration" hidden="1">
            <a:extLst>
              <a:ext uri="{FF2B5EF4-FFF2-40B4-BE49-F238E27FC236}">
                <a16:creationId xmlns:a16="http://schemas.microsoft.com/office/drawing/2014/main" id="{1594C271-D418-4FED-A1B1-378BABBA6B03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2700" y="-195049"/>
            <a:ext cx="3429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accent2"/>
                </a:solidFill>
                <a:latin typeface="Arial" panose="020B0604020202020204" pitchFamily="34" charset="0"/>
              </a:rPr>
              <a:t>3 days</a:t>
            </a:r>
          </a:p>
        </p:txBody>
      </p:sp>
      <p:sp>
        <p:nvSpPr>
          <p:cNvPr id="55" name="OTLSHAPE_T_e052e6b8f78f4ec0b2715bd662f4e764_StartDate" hidden="1">
            <a:extLst>
              <a:ext uri="{FF2B5EF4-FFF2-40B4-BE49-F238E27FC236}">
                <a16:creationId xmlns:a16="http://schemas.microsoft.com/office/drawing/2014/main" id="{CF566210-4FB4-4D31-A55D-E0A8A2A07505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56" name="OTLSHAPE_T_e052e6b8f78f4ec0b2715bd662f4e764_EndDate" hidden="1">
            <a:extLst>
              <a:ext uri="{FF2B5EF4-FFF2-40B4-BE49-F238E27FC236}">
                <a16:creationId xmlns:a16="http://schemas.microsoft.com/office/drawing/2014/main" id="{B45EB054-5116-4988-AC6C-4D7FD2330551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57" name="OTLSHAPE_T_e052e6b8f78f4ec0b2715bd662f4e764_JoinedDate">
            <a:extLst>
              <a:ext uri="{FF2B5EF4-FFF2-40B4-BE49-F238E27FC236}">
                <a16:creationId xmlns:a16="http://schemas.microsoft.com/office/drawing/2014/main" id="{27E72B24-792E-4E48-BC9F-03C3CD9311D3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431036" y="1235075"/>
            <a:ext cx="6731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spc="-4">
                <a:solidFill>
                  <a:schemeClr val="dk2"/>
                </a:solidFill>
                <a:latin typeface="Arial" panose="020B0604020202020204" pitchFamily="34" charset="0"/>
              </a:rPr>
              <a:t>May 28 - Jun 1</a:t>
            </a:r>
          </a:p>
        </p:txBody>
      </p:sp>
      <p:sp>
        <p:nvSpPr>
          <p:cNvPr id="58" name="OTLSHAPE_T_e052e6b8f78f4ec0b2715bd662f4e764_Title">
            <a:extLst>
              <a:ext uri="{FF2B5EF4-FFF2-40B4-BE49-F238E27FC236}">
                <a16:creationId xmlns:a16="http://schemas.microsoft.com/office/drawing/2014/main" id="{C584359C-0527-43C4-83C8-8F50285E9646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3436450" y="1227772"/>
            <a:ext cx="8382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4">
                <a:solidFill>
                  <a:schemeClr val="dk1"/>
                </a:solidFill>
                <a:latin typeface="Arial" panose="020B0604020202020204" pitchFamily="34" charset="0"/>
              </a:rPr>
              <a:t>Develop Charter</a:t>
            </a:r>
          </a:p>
        </p:txBody>
      </p:sp>
      <p:sp>
        <p:nvSpPr>
          <p:cNvPr id="59" name="OTLSHAPE_T_e052e6b8f78f4ec0b2715bd662f4e764_TextPercentage" hidden="1">
            <a:extLst>
              <a:ext uri="{FF2B5EF4-FFF2-40B4-BE49-F238E27FC236}">
                <a16:creationId xmlns:a16="http://schemas.microsoft.com/office/drawing/2014/main" id="{5285C3F6-8071-42B8-8834-A019DD5F0E5B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2166620" y="1227772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62" name="OTLSHAPE_T_731f77eb84bb47c2a57d6b69d89326dd_Duration" hidden="1">
            <a:extLst>
              <a:ext uri="{FF2B5EF4-FFF2-40B4-BE49-F238E27FC236}">
                <a16:creationId xmlns:a16="http://schemas.microsoft.com/office/drawing/2014/main" id="{28C6274B-557B-478D-82F5-CC4CECBD2FA1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2700" y="-195049"/>
            <a:ext cx="3429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accent2"/>
                </a:solidFill>
                <a:latin typeface="Arial" panose="020B0604020202020204" pitchFamily="34" charset="0"/>
              </a:rPr>
              <a:t>3 days</a:t>
            </a:r>
          </a:p>
        </p:txBody>
      </p:sp>
      <p:sp>
        <p:nvSpPr>
          <p:cNvPr id="63" name="OTLSHAPE_T_731f77eb84bb47c2a57d6b69d89326dd_StartDate" hidden="1">
            <a:extLst>
              <a:ext uri="{FF2B5EF4-FFF2-40B4-BE49-F238E27FC236}">
                <a16:creationId xmlns:a16="http://schemas.microsoft.com/office/drawing/2014/main" id="{449C3E79-A3D8-4031-8275-58DC00C9F7FE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64" name="OTLSHAPE_T_731f77eb84bb47c2a57d6b69d89326dd_EndDate" hidden="1">
            <a:extLst>
              <a:ext uri="{FF2B5EF4-FFF2-40B4-BE49-F238E27FC236}">
                <a16:creationId xmlns:a16="http://schemas.microsoft.com/office/drawing/2014/main" id="{D951241B-2BF5-46C7-8AE1-11535B4D347D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65" name="OTLSHAPE_T_731f77eb84bb47c2a57d6b69d89326dd_JoinedDate">
            <a:extLst>
              <a:ext uri="{FF2B5EF4-FFF2-40B4-BE49-F238E27FC236}">
                <a16:creationId xmlns:a16="http://schemas.microsoft.com/office/drawing/2014/main" id="{DE1B54DA-1702-4633-91BB-8F00B1198E00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2501181" y="1450975"/>
            <a:ext cx="5969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spc="-6">
                <a:solidFill>
                  <a:schemeClr val="dk2"/>
                </a:solidFill>
                <a:latin typeface="Arial" panose="020B0604020202020204" pitchFamily="34" charset="0"/>
              </a:rPr>
              <a:t>Jun 1 - Jun 3</a:t>
            </a:r>
          </a:p>
        </p:txBody>
      </p:sp>
      <p:sp>
        <p:nvSpPr>
          <p:cNvPr id="66" name="OTLSHAPE_T_731f77eb84bb47c2a57d6b69d89326dd_Title">
            <a:extLst>
              <a:ext uri="{FF2B5EF4-FFF2-40B4-BE49-F238E27FC236}">
                <a16:creationId xmlns:a16="http://schemas.microsoft.com/office/drawing/2014/main" id="{112CCCE4-6ECB-48A4-A4B6-630515BB80F1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3929210" y="1443672"/>
            <a:ext cx="6096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4">
                <a:solidFill>
                  <a:schemeClr val="dk1"/>
                </a:solidFill>
                <a:latin typeface="Arial" panose="020B0604020202020204" pitchFamily="34" charset="0"/>
              </a:rPr>
              <a:t>Draft Scope</a:t>
            </a:r>
          </a:p>
        </p:txBody>
      </p:sp>
      <p:sp>
        <p:nvSpPr>
          <p:cNvPr id="67" name="OTLSHAPE_T_731f77eb84bb47c2a57d6b69d89326dd_TextPercentage" hidden="1">
            <a:extLst>
              <a:ext uri="{FF2B5EF4-FFF2-40B4-BE49-F238E27FC236}">
                <a16:creationId xmlns:a16="http://schemas.microsoft.com/office/drawing/2014/main" id="{B51BD2B0-65B5-42AC-8D5A-27D4BBD185EB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3152141" y="1443672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70" name="OTLSHAPE_T_480bc92b397042f5aa3777375864c73e_Duration" hidden="1">
            <a:extLst>
              <a:ext uri="{FF2B5EF4-FFF2-40B4-BE49-F238E27FC236}">
                <a16:creationId xmlns:a16="http://schemas.microsoft.com/office/drawing/2014/main" id="{A5C031AC-BB57-4802-9055-FEA1A79823A8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2700" y="-195049"/>
            <a:ext cx="3429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accent2"/>
                </a:solidFill>
                <a:latin typeface="Arial" panose="020B0604020202020204" pitchFamily="34" charset="0"/>
              </a:rPr>
              <a:t>4 days</a:t>
            </a:r>
          </a:p>
        </p:txBody>
      </p:sp>
      <p:sp>
        <p:nvSpPr>
          <p:cNvPr id="71" name="OTLSHAPE_T_480bc92b397042f5aa3777375864c73e_StartDate" hidden="1">
            <a:extLst>
              <a:ext uri="{FF2B5EF4-FFF2-40B4-BE49-F238E27FC236}">
                <a16:creationId xmlns:a16="http://schemas.microsoft.com/office/drawing/2014/main" id="{DA934D96-804F-4A1B-A576-17AAB4219655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72" name="OTLSHAPE_T_480bc92b397042f5aa3777375864c73e_EndDate" hidden="1">
            <a:extLst>
              <a:ext uri="{FF2B5EF4-FFF2-40B4-BE49-F238E27FC236}">
                <a16:creationId xmlns:a16="http://schemas.microsoft.com/office/drawing/2014/main" id="{9E0A3339-EEC6-47AE-8B5E-482453F8D5A4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73" name="OTLSHAPE_T_480bc92b397042f5aa3777375864c73e_JoinedDate">
            <a:extLst>
              <a:ext uri="{FF2B5EF4-FFF2-40B4-BE49-F238E27FC236}">
                <a16:creationId xmlns:a16="http://schemas.microsoft.com/office/drawing/2014/main" id="{657B9E77-88CD-44D8-86B8-1D9718DEAECA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2501181" y="1666875"/>
            <a:ext cx="5969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spc="-6">
                <a:solidFill>
                  <a:schemeClr val="dk2"/>
                </a:solidFill>
                <a:latin typeface="Arial" panose="020B0604020202020204" pitchFamily="34" charset="0"/>
              </a:rPr>
              <a:t>Jun 1 - Jun 4</a:t>
            </a:r>
          </a:p>
        </p:txBody>
      </p:sp>
      <p:sp>
        <p:nvSpPr>
          <p:cNvPr id="74" name="OTLSHAPE_T_480bc92b397042f5aa3777375864c73e_Title">
            <a:extLst>
              <a:ext uri="{FF2B5EF4-FFF2-40B4-BE49-F238E27FC236}">
                <a16:creationId xmlns:a16="http://schemas.microsoft.com/office/drawing/2014/main" id="{C06B891D-C260-4C73-B1CC-2169ED55F689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4175590" y="1659572"/>
            <a:ext cx="7620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4">
                <a:solidFill>
                  <a:schemeClr val="dk1"/>
                </a:solidFill>
                <a:latin typeface="Arial" panose="020B0604020202020204" pitchFamily="34" charset="0"/>
              </a:rPr>
              <a:t>Finalize Scope</a:t>
            </a:r>
          </a:p>
        </p:txBody>
      </p:sp>
      <p:sp>
        <p:nvSpPr>
          <p:cNvPr id="75" name="OTLSHAPE_T_480bc92b397042f5aa3777375864c73e_TextPercentage" hidden="1">
            <a:extLst>
              <a:ext uri="{FF2B5EF4-FFF2-40B4-BE49-F238E27FC236}">
                <a16:creationId xmlns:a16="http://schemas.microsoft.com/office/drawing/2014/main" id="{CFD4F7AA-CA35-4725-A51A-58355BCCA71E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3152141" y="1659572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78" name="OTLSHAPE_T_317944c6eb7f4fd4aac8414741c6ab1e_Duration" hidden="1">
            <a:extLst>
              <a:ext uri="{FF2B5EF4-FFF2-40B4-BE49-F238E27FC236}">
                <a16:creationId xmlns:a16="http://schemas.microsoft.com/office/drawing/2014/main" id="{78281A8D-1E9F-4AC0-B8F4-5DBA75298852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2700" y="-195049"/>
            <a:ext cx="3429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accent2"/>
                </a:solidFill>
                <a:latin typeface="Arial" panose="020B0604020202020204" pitchFamily="34" charset="0"/>
              </a:rPr>
              <a:t>3 days</a:t>
            </a:r>
          </a:p>
        </p:txBody>
      </p:sp>
      <p:sp>
        <p:nvSpPr>
          <p:cNvPr id="79" name="OTLSHAPE_T_317944c6eb7f4fd4aac8414741c6ab1e_StartDate" hidden="1">
            <a:extLst>
              <a:ext uri="{FF2B5EF4-FFF2-40B4-BE49-F238E27FC236}">
                <a16:creationId xmlns:a16="http://schemas.microsoft.com/office/drawing/2014/main" id="{23F71667-A9C1-414B-9A07-7C8684981949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80" name="OTLSHAPE_T_317944c6eb7f4fd4aac8414741c6ab1e_EndDate" hidden="1">
            <a:extLst>
              <a:ext uri="{FF2B5EF4-FFF2-40B4-BE49-F238E27FC236}">
                <a16:creationId xmlns:a16="http://schemas.microsoft.com/office/drawing/2014/main" id="{3C168AA2-FA9F-4B77-83A1-76E3320FCD16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81" name="OTLSHAPE_T_317944c6eb7f4fd4aac8414741c6ab1e_JoinedDate">
            <a:extLst>
              <a:ext uri="{FF2B5EF4-FFF2-40B4-BE49-F238E27FC236}">
                <a16:creationId xmlns:a16="http://schemas.microsoft.com/office/drawing/2014/main" id="{38BBFF1F-60E8-4BB7-863B-B63C3E95721D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3486701" y="1882775"/>
            <a:ext cx="5969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spc="-6">
                <a:solidFill>
                  <a:schemeClr val="dk2"/>
                </a:solidFill>
                <a:latin typeface="Arial" panose="020B0604020202020204" pitchFamily="34" charset="0"/>
              </a:rPr>
              <a:t>Jun 5 - Jun 9</a:t>
            </a:r>
          </a:p>
        </p:txBody>
      </p:sp>
      <p:sp>
        <p:nvSpPr>
          <p:cNvPr id="82" name="OTLSHAPE_T_317944c6eb7f4fd4aac8414741c6ab1e_Title">
            <a:extLst>
              <a:ext uri="{FF2B5EF4-FFF2-40B4-BE49-F238E27FC236}">
                <a16:creationId xmlns:a16="http://schemas.microsoft.com/office/drawing/2014/main" id="{693E48AA-66E1-4A44-8EF1-E49E595BAC29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5407490" y="1875472"/>
            <a:ext cx="13716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4">
                <a:solidFill>
                  <a:schemeClr val="dk1"/>
                </a:solidFill>
                <a:latin typeface="Arial" panose="020B0604020202020204" pitchFamily="34" charset="0"/>
              </a:rPr>
              <a:t>Work Breakdown Structure</a:t>
            </a:r>
          </a:p>
        </p:txBody>
      </p:sp>
      <p:sp>
        <p:nvSpPr>
          <p:cNvPr id="83" name="OTLSHAPE_T_317944c6eb7f4fd4aac8414741c6ab1e_TextPercentage" hidden="1">
            <a:extLst>
              <a:ext uri="{FF2B5EF4-FFF2-40B4-BE49-F238E27FC236}">
                <a16:creationId xmlns:a16="http://schemas.microsoft.com/office/drawing/2014/main" id="{4D7528D7-3E5C-40AE-A4EE-0555EE752FB2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4137661" y="1875472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86" name="OTLSHAPE_T_2565f035777c48e3a86bd324696a7776_Duration" hidden="1">
            <a:extLst>
              <a:ext uri="{FF2B5EF4-FFF2-40B4-BE49-F238E27FC236}">
                <a16:creationId xmlns:a16="http://schemas.microsoft.com/office/drawing/2014/main" id="{909BBA96-A6BC-47E8-9281-150D12C2EDCF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2700" y="-195049"/>
            <a:ext cx="3429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accent2"/>
                </a:solidFill>
                <a:latin typeface="Arial" panose="020B0604020202020204" pitchFamily="34" charset="0"/>
              </a:rPr>
              <a:t>9 days</a:t>
            </a:r>
          </a:p>
        </p:txBody>
      </p:sp>
      <p:sp>
        <p:nvSpPr>
          <p:cNvPr id="87" name="OTLSHAPE_T_2565f035777c48e3a86bd324696a7776_StartDate" hidden="1">
            <a:extLst>
              <a:ext uri="{FF2B5EF4-FFF2-40B4-BE49-F238E27FC236}">
                <a16:creationId xmlns:a16="http://schemas.microsoft.com/office/drawing/2014/main" id="{22810500-1292-4AC5-8109-34F229D286C5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88" name="OTLSHAPE_T_2565f035777c48e3a86bd324696a7776_EndDate" hidden="1">
            <a:extLst>
              <a:ext uri="{FF2B5EF4-FFF2-40B4-BE49-F238E27FC236}">
                <a16:creationId xmlns:a16="http://schemas.microsoft.com/office/drawing/2014/main" id="{D858C224-AE20-46B6-99F2-B5DC4E0A2550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89" name="OTLSHAPE_T_2565f035777c48e3a86bd324696a7776_JoinedDate">
            <a:extLst>
              <a:ext uri="{FF2B5EF4-FFF2-40B4-BE49-F238E27FC236}">
                <a16:creationId xmlns:a16="http://schemas.microsoft.com/office/drawing/2014/main" id="{58E77006-79C9-4F1E-BF93-E24935B0C234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4169327" y="2098675"/>
            <a:ext cx="6477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spc="-6">
                <a:solidFill>
                  <a:schemeClr val="dk2"/>
                </a:solidFill>
                <a:latin typeface="Arial" panose="020B0604020202020204" pitchFamily="34" charset="0"/>
              </a:rPr>
              <a:t>Jun 8 - Jun 18</a:t>
            </a:r>
          </a:p>
        </p:txBody>
      </p:sp>
      <p:sp>
        <p:nvSpPr>
          <p:cNvPr id="90" name="OTLSHAPE_T_2565f035777c48e3a86bd324696a7776_Title">
            <a:extLst>
              <a:ext uri="{FF2B5EF4-FFF2-40B4-BE49-F238E27FC236}">
                <a16:creationId xmlns:a16="http://schemas.microsoft.com/office/drawing/2014/main" id="{8FEA4B7E-0F07-4DA3-838F-93CA9AE3325A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7624911" y="2091372"/>
            <a:ext cx="5461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6">
                <a:solidFill>
                  <a:schemeClr val="dk1"/>
                </a:solidFill>
                <a:latin typeface="Arial" panose="020B0604020202020204" pitchFamily="34" charset="0"/>
              </a:rPr>
              <a:t>Plan Risks</a:t>
            </a:r>
          </a:p>
        </p:txBody>
      </p:sp>
      <p:sp>
        <p:nvSpPr>
          <p:cNvPr id="91" name="OTLSHAPE_T_2565f035777c48e3a86bd324696a7776_TextPercentage" hidden="1">
            <a:extLst>
              <a:ext uri="{FF2B5EF4-FFF2-40B4-BE49-F238E27FC236}">
                <a16:creationId xmlns:a16="http://schemas.microsoft.com/office/drawing/2014/main" id="{3CE1327C-6B3B-4087-97ED-79A02B28A0B7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4876801" y="2091372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94" name="OTLSHAPE_T_efb57c797e574bcc96684bb74ac7f753_Duration" hidden="1">
            <a:extLst>
              <a:ext uri="{FF2B5EF4-FFF2-40B4-BE49-F238E27FC236}">
                <a16:creationId xmlns:a16="http://schemas.microsoft.com/office/drawing/2014/main" id="{2A6C6A82-2CFA-4AE5-8F89-03CC39679E49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2700" y="-195049"/>
            <a:ext cx="3429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accent2"/>
                </a:solidFill>
                <a:latin typeface="Arial" panose="020B0604020202020204" pitchFamily="34" charset="0"/>
              </a:rPr>
              <a:t>4 days</a:t>
            </a:r>
          </a:p>
        </p:txBody>
      </p:sp>
      <p:sp>
        <p:nvSpPr>
          <p:cNvPr id="95" name="OTLSHAPE_T_efb57c797e574bcc96684bb74ac7f753_StartDate" hidden="1">
            <a:extLst>
              <a:ext uri="{FF2B5EF4-FFF2-40B4-BE49-F238E27FC236}">
                <a16:creationId xmlns:a16="http://schemas.microsoft.com/office/drawing/2014/main" id="{6D32A05D-E8B6-486A-B3D9-6BE98A78013C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96" name="OTLSHAPE_T_efb57c797e574bcc96684bb74ac7f753_EndDate" hidden="1">
            <a:extLst>
              <a:ext uri="{FF2B5EF4-FFF2-40B4-BE49-F238E27FC236}">
                <a16:creationId xmlns:a16="http://schemas.microsoft.com/office/drawing/2014/main" id="{95380CE7-2656-4E81-9705-D27C97725AD9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97" name="OTLSHAPE_T_efb57c797e574bcc96684bb74ac7f753_JoinedDate">
            <a:extLst>
              <a:ext uri="{FF2B5EF4-FFF2-40B4-BE49-F238E27FC236}">
                <a16:creationId xmlns:a16="http://schemas.microsoft.com/office/drawing/2014/main" id="{68E32E89-EA58-488F-B92E-A3A7C29E60A0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5837472" y="2314575"/>
            <a:ext cx="7112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spc="-6">
                <a:solidFill>
                  <a:schemeClr val="dk2"/>
                </a:solidFill>
                <a:latin typeface="Arial" panose="020B0604020202020204" pitchFamily="34" charset="0"/>
              </a:rPr>
              <a:t>Jun 15 - Jun 18</a:t>
            </a:r>
          </a:p>
        </p:txBody>
      </p:sp>
      <p:sp>
        <p:nvSpPr>
          <p:cNvPr id="98" name="OTLSHAPE_T_efb57c797e574bcc96684bb74ac7f753_Title">
            <a:extLst>
              <a:ext uri="{FF2B5EF4-FFF2-40B4-BE49-F238E27FC236}">
                <a16:creationId xmlns:a16="http://schemas.microsoft.com/office/drawing/2014/main" id="{C195E88F-5782-4F4E-82D4-9361FEEB0D73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7624911" y="2307272"/>
            <a:ext cx="812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4">
                <a:solidFill>
                  <a:schemeClr val="dk1"/>
                </a:solidFill>
                <a:latin typeface="Arial" panose="020B0604020202020204" pitchFamily="34" charset="0"/>
              </a:rPr>
              <a:t>Manage Quality</a:t>
            </a:r>
          </a:p>
        </p:txBody>
      </p:sp>
      <p:sp>
        <p:nvSpPr>
          <p:cNvPr id="99" name="OTLSHAPE_T_efb57c797e574bcc96684bb74ac7f753_TextPercentage" hidden="1">
            <a:extLst>
              <a:ext uri="{FF2B5EF4-FFF2-40B4-BE49-F238E27FC236}">
                <a16:creationId xmlns:a16="http://schemas.microsoft.com/office/drawing/2014/main" id="{487C63C4-01B1-45C6-A36B-E9043296EC41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6601461" y="2307272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102" name="OTLSHAPE_T_e57b342f71e54000b94a4cd29c7e779a_Duration" hidden="1">
            <a:extLst>
              <a:ext uri="{FF2B5EF4-FFF2-40B4-BE49-F238E27FC236}">
                <a16:creationId xmlns:a16="http://schemas.microsoft.com/office/drawing/2014/main" id="{41653B2D-5613-44DC-A16F-D407FB61E765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2700" y="-195049"/>
            <a:ext cx="3429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accent2"/>
                </a:solidFill>
                <a:latin typeface="Arial" panose="020B0604020202020204" pitchFamily="34" charset="0"/>
              </a:rPr>
              <a:t>2 days</a:t>
            </a:r>
          </a:p>
        </p:txBody>
      </p:sp>
      <p:sp>
        <p:nvSpPr>
          <p:cNvPr id="103" name="OTLSHAPE_T_e57b342f71e54000b94a4cd29c7e779a_StartDate" hidden="1">
            <a:extLst>
              <a:ext uri="{FF2B5EF4-FFF2-40B4-BE49-F238E27FC236}">
                <a16:creationId xmlns:a16="http://schemas.microsoft.com/office/drawing/2014/main" id="{668948B9-04FE-4C9D-9C54-B1B8DA749FBE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04" name="OTLSHAPE_T_e57b342f71e54000b94a4cd29c7e779a_EndDate" hidden="1">
            <a:extLst>
              <a:ext uri="{FF2B5EF4-FFF2-40B4-BE49-F238E27FC236}">
                <a16:creationId xmlns:a16="http://schemas.microsoft.com/office/drawing/2014/main" id="{D3097C93-5349-4E5B-985D-77DCB68D637A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05" name="OTLSHAPE_T_e57b342f71e54000b94a4cd29c7e779a_JoinedDate">
            <a:extLst>
              <a:ext uri="{FF2B5EF4-FFF2-40B4-BE49-F238E27FC236}">
                <a16:creationId xmlns:a16="http://schemas.microsoft.com/office/drawing/2014/main" id="{5EBEFCB5-AD46-491D-95AC-9F574C40C1CA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6330232" y="2530475"/>
            <a:ext cx="7112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spc="-6">
                <a:solidFill>
                  <a:schemeClr val="dk2"/>
                </a:solidFill>
                <a:latin typeface="Arial" panose="020B0604020202020204" pitchFamily="34" charset="0"/>
              </a:rPr>
              <a:t>Jun 17 - Jun 20</a:t>
            </a:r>
          </a:p>
        </p:txBody>
      </p:sp>
      <p:sp>
        <p:nvSpPr>
          <p:cNvPr id="106" name="OTLSHAPE_T_e57b342f71e54000b94a4cd29c7e779a_Title">
            <a:extLst>
              <a:ext uri="{FF2B5EF4-FFF2-40B4-BE49-F238E27FC236}">
                <a16:creationId xmlns:a16="http://schemas.microsoft.com/office/drawing/2014/main" id="{5C39F1FD-AF81-4AE4-8E47-873F59A8E8C0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8117671" y="2523172"/>
            <a:ext cx="11049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4">
                <a:solidFill>
                  <a:schemeClr val="dk1"/>
                </a:solidFill>
                <a:latin typeface="Arial" panose="020B0604020202020204" pitchFamily="34" charset="0"/>
              </a:rPr>
              <a:t>Manage Project Work</a:t>
            </a:r>
          </a:p>
        </p:txBody>
      </p:sp>
      <p:sp>
        <p:nvSpPr>
          <p:cNvPr id="107" name="OTLSHAPE_T_e57b342f71e54000b94a4cd29c7e779a_TextPercentage" hidden="1">
            <a:extLst>
              <a:ext uri="{FF2B5EF4-FFF2-40B4-BE49-F238E27FC236}">
                <a16:creationId xmlns:a16="http://schemas.microsoft.com/office/drawing/2014/main" id="{1B5AB09D-183B-4E45-B2A7-E700B1A60111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7094222" y="2523172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110" name="OTLSHAPE_T_76a1a839f27c459d85aec5878ef75e28_Duration" hidden="1">
            <a:extLst>
              <a:ext uri="{FF2B5EF4-FFF2-40B4-BE49-F238E27FC236}">
                <a16:creationId xmlns:a16="http://schemas.microsoft.com/office/drawing/2014/main" id="{F5425CB8-6977-4BCB-A272-1BDA72DA6927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2700" y="-195049"/>
            <a:ext cx="3429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accent2"/>
                </a:solidFill>
                <a:latin typeface="Arial" panose="020B0604020202020204" pitchFamily="34" charset="0"/>
              </a:rPr>
              <a:t>4 days</a:t>
            </a:r>
          </a:p>
        </p:txBody>
      </p:sp>
      <p:sp>
        <p:nvSpPr>
          <p:cNvPr id="111" name="OTLSHAPE_T_76a1a839f27c459d85aec5878ef75e28_StartDate" hidden="1">
            <a:extLst>
              <a:ext uri="{FF2B5EF4-FFF2-40B4-BE49-F238E27FC236}">
                <a16:creationId xmlns:a16="http://schemas.microsoft.com/office/drawing/2014/main" id="{27FBB0C4-C0D2-492E-A2F5-983533404F50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12" name="OTLSHAPE_T_76a1a839f27c459d85aec5878ef75e28_EndDate" hidden="1">
            <a:extLst>
              <a:ext uri="{FF2B5EF4-FFF2-40B4-BE49-F238E27FC236}">
                <a16:creationId xmlns:a16="http://schemas.microsoft.com/office/drawing/2014/main" id="{B9A646A3-0B09-42FF-BD18-544729507FE0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13" name="OTLSHAPE_T_76a1a839f27c459d85aec5878ef75e28_JoinedDate">
            <a:extLst>
              <a:ext uri="{FF2B5EF4-FFF2-40B4-BE49-F238E27FC236}">
                <a16:creationId xmlns:a16="http://schemas.microsoft.com/office/drawing/2014/main" id="{E497AC0E-5848-4530-A9EC-029D997ED9CA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7315753" y="2746375"/>
            <a:ext cx="7112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spc="-6">
                <a:solidFill>
                  <a:schemeClr val="dk2"/>
                </a:solidFill>
                <a:latin typeface="Arial" panose="020B0604020202020204" pitchFamily="34" charset="0"/>
              </a:rPr>
              <a:t>Jun 21 - Jun 24</a:t>
            </a:r>
          </a:p>
        </p:txBody>
      </p:sp>
      <p:sp>
        <p:nvSpPr>
          <p:cNvPr id="114" name="OTLSHAPE_T_76a1a839f27c459d85aec5878ef75e28_Title">
            <a:extLst>
              <a:ext uri="{FF2B5EF4-FFF2-40B4-BE49-F238E27FC236}">
                <a16:creationId xmlns:a16="http://schemas.microsoft.com/office/drawing/2014/main" id="{17F8F4BC-AED0-440C-8C2C-1FB195A0045B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9103191" y="2739072"/>
            <a:ext cx="10414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6">
                <a:solidFill>
                  <a:schemeClr val="dk1"/>
                </a:solidFill>
                <a:latin typeface="Arial" panose="020B0604020202020204" pitchFamily="34" charset="0"/>
              </a:rPr>
              <a:t>Financial Adherence</a:t>
            </a:r>
          </a:p>
        </p:txBody>
      </p:sp>
      <p:sp>
        <p:nvSpPr>
          <p:cNvPr id="115" name="OTLSHAPE_T_76a1a839f27c459d85aec5878ef75e28_TextPercentage" hidden="1">
            <a:extLst>
              <a:ext uri="{FF2B5EF4-FFF2-40B4-BE49-F238E27FC236}">
                <a16:creationId xmlns:a16="http://schemas.microsoft.com/office/drawing/2014/main" id="{C001053D-C155-47AD-817E-F6517759159B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8079742" y="2739072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118" name="OTLSHAPE_T_2f023e13149b49bbbd07216ba7f962b8_Duration" hidden="1">
            <a:extLst>
              <a:ext uri="{FF2B5EF4-FFF2-40B4-BE49-F238E27FC236}">
                <a16:creationId xmlns:a16="http://schemas.microsoft.com/office/drawing/2014/main" id="{0E74775B-048E-4BCE-B747-6B4AB016B005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12700" y="-125799"/>
            <a:ext cx="2921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accent2"/>
                </a:solidFill>
                <a:latin typeface="Arial" panose="020B0604020202020204" pitchFamily="34" charset="0"/>
              </a:rPr>
              <a:t>1 day</a:t>
            </a:r>
          </a:p>
        </p:txBody>
      </p:sp>
      <p:sp>
        <p:nvSpPr>
          <p:cNvPr id="119" name="OTLSHAPE_T_2f023e13149b49bbbd07216ba7f962b8_StartDate" hidden="1">
            <a:extLst>
              <a:ext uri="{FF2B5EF4-FFF2-40B4-BE49-F238E27FC236}">
                <a16:creationId xmlns:a16="http://schemas.microsoft.com/office/drawing/2014/main" id="{F86A614F-8F95-437E-B1E6-38823D653500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20" name="OTLSHAPE_T_2f023e13149b49bbbd07216ba7f962b8_EndDate" hidden="1">
            <a:extLst>
              <a:ext uri="{FF2B5EF4-FFF2-40B4-BE49-F238E27FC236}">
                <a16:creationId xmlns:a16="http://schemas.microsoft.com/office/drawing/2014/main" id="{BBBAC503-2E68-42F5-AC6C-98BCC0E6AF8A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21" name="OTLSHAPE_T_2f023e13149b49bbbd07216ba7f962b8_JoinedDate">
            <a:extLst>
              <a:ext uri="{FF2B5EF4-FFF2-40B4-BE49-F238E27FC236}">
                <a16:creationId xmlns:a16="http://schemas.microsoft.com/office/drawing/2014/main" id="{C4DA3C8E-B269-42B0-9435-FEAF4A84A626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8547653" y="2962275"/>
            <a:ext cx="7112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spc="-6">
                <a:solidFill>
                  <a:schemeClr val="dk2"/>
                </a:solidFill>
                <a:latin typeface="Arial" panose="020B0604020202020204" pitchFamily="34" charset="0"/>
              </a:rPr>
              <a:t>Jun 26 - Jun 28</a:t>
            </a:r>
          </a:p>
        </p:txBody>
      </p:sp>
      <p:sp>
        <p:nvSpPr>
          <p:cNvPr id="122" name="OTLSHAPE_T_2f023e13149b49bbbd07216ba7f962b8_Title">
            <a:extLst>
              <a:ext uri="{FF2B5EF4-FFF2-40B4-BE49-F238E27FC236}">
                <a16:creationId xmlns:a16="http://schemas.microsoft.com/office/drawing/2014/main" id="{38B45C01-B38F-426A-AB98-149812EDB633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10088711" y="2954972"/>
            <a:ext cx="8255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4">
                <a:solidFill>
                  <a:schemeClr val="dk1"/>
                </a:solidFill>
                <a:latin typeface="Arial" panose="020B0604020202020204" pitchFamily="34" charset="0"/>
              </a:rPr>
              <a:t>Close Contracts</a:t>
            </a:r>
          </a:p>
        </p:txBody>
      </p:sp>
      <p:sp>
        <p:nvSpPr>
          <p:cNvPr id="123" name="OTLSHAPE_T_2f023e13149b49bbbd07216ba7f962b8_TextPercentage" hidden="1">
            <a:extLst>
              <a:ext uri="{FF2B5EF4-FFF2-40B4-BE49-F238E27FC236}">
                <a16:creationId xmlns:a16="http://schemas.microsoft.com/office/drawing/2014/main" id="{298685FE-A4B8-442F-8E08-83D558467A27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9311642" y="2954972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126" name="OTLSHAPE_T_2f4a19a9f28849a3a19657d38834fda3_Duration" hidden="1">
            <a:extLst>
              <a:ext uri="{FF2B5EF4-FFF2-40B4-BE49-F238E27FC236}">
                <a16:creationId xmlns:a16="http://schemas.microsoft.com/office/drawing/2014/main" id="{D7D78DA9-9635-4DC6-9D75-67F0F6465C1C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12700" y="-195049"/>
            <a:ext cx="3429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accent2"/>
                </a:solidFill>
                <a:latin typeface="Arial" panose="020B0604020202020204" pitchFamily="34" charset="0"/>
              </a:rPr>
              <a:t>2 days</a:t>
            </a:r>
          </a:p>
        </p:txBody>
      </p:sp>
      <p:sp>
        <p:nvSpPr>
          <p:cNvPr id="127" name="OTLSHAPE_T_2f4a19a9f28849a3a19657d38834fda3_StartDate" hidden="1">
            <a:extLst>
              <a:ext uri="{FF2B5EF4-FFF2-40B4-BE49-F238E27FC236}">
                <a16:creationId xmlns:a16="http://schemas.microsoft.com/office/drawing/2014/main" id="{AFC98972-6ECA-4845-82F5-066344C48C66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28" name="OTLSHAPE_T_2f4a19a9f28849a3a19657d38834fda3_EndDate" hidden="1">
            <a:extLst>
              <a:ext uri="{FF2B5EF4-FFF2-40B4-BE49-F238E27FC236}">
                <a16:creationId xmlns:a16="http://schemas.microsoft.com/office/drawing/2014/main" id="{DD2F41E5-F628-44CD-AC72-02F40FAA0209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29" name="OTLSHAPE_T_2f4a19a9f28849a3a19657d38834fda3_JoinedDate">
            <a:extLst>
              <a:ext uri="{FF2B5EF4-FFF2-40B4-BE49-F238E27FC236}">
                <a16:creationId xmlns:a16="http://schemas.microsoft.com/office/drawing/2014/main" id="{1A2AB691-4AE3-4404-8FCF-1E4B3ECD81C9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8301272" y="3178175"/>
            <a:ext cx="7112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spc="-6">
                <a:solidFill>
                  <a:schemeClr val="dk2"/>
                </a:solidFill>
                <a:latin typeface="Arial" panose="020B0604020202020204" pitchFamily="34" charset="0"/>
              </a:rPr>
              <a:t>Jun 25 - Jun 28</a:t>
            </a:r>
          </a:p>
        </p:txBody>
      </p:sp>
      <p:sp>
        <p:nvSpPr>
          <p:cNvPr id="130" name="OTLSHAPE_T_2f4a19a9f28849a3a19657d38834fda3_Title">
            <a:extLst>
              <a:ext uri="{FF2B5EF4-FFF2-40B4-BE49-F238E27FC236}">
                <a16:creationId xmlns:a16="http://schemas.microsoft.com/office/drawing/2014/main" id="{39B66426-EFD3-4EB0-970D-E81ED25814B8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0088711" y="3170872"/>
            <a:ext cx="1066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6">
                <a:solidFill>
                  <a:schemeClr val="dk1"/>
                </a:solidFill>
                <a:latin typeface="Arial" panose="020B0604020202020204" pitchFamily="34" charset="0"/>
              </a:rPr>
              <a:t>Schedule Adherence</a:t>
            </a:r>
          </a:p>
        </p:txBody>
      </p:sp>
      <p:sp>
        <p:nvSpPr>
          <p:cNvPr id="131" name="OTLSHAPE_T_2f4a19a9f28849a3a19657d38834fda3_TextPercentage" hidden="1">
            <a:extLst>
              <a:ext uri="{FF2B5EF4-FFF2-40B4-BE49-F238E27FC236}">
                <a16:creationId xmlns:a16="http://schemas.microsoft.com/office/drawing/2014/main" id="{2BCE762F-AA54-4900-B95C-F537D4F95613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9065262" y="3170872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134" name="OTLSHAPE_T_32143e21de9f4fc7b4a41052d7131caa_Duration" hidden="1">
            <a:extLst>
              <a:ext uri="{FF2B5EF4-FFF2-40B4-BE49-F238E27FC236}">
                <a16:creationId xmlns:a16="http://schemas.microsoft.com/office/drawing/2014/main" id="{C8AFC24B-FCD4-4A37-A70D-DF68B40A471B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2700" y="-264299"/>
            <a:ext cx="4064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accent2"/>
                </a:solidFill>
                <a:latin typeface="Arial" panose="020B0604020202020204" pitchFamily="34" charset="0"/>
              </a:rPr>
              <a:t>14 days</a:t>
            </a:r>
          </a:p>
        </p:txBody>
      </p:sp>
      <p:sp>
        <p:nvSpPr>
          <p:cNvPr id="135" name="OTLSHAPE_T_32143e21de9f4fc7b4a41052d7131caa_StartDate" hidden="1">
            <a:extLst>
              <a:ext uri="{FF2B5EF4-FFF2-40B4-BE49-F238E27FC236}">
                <a16:creationId xmlns:a16="http://schemas.microsoft.com/office/drawing/2014/main" id="{34899962-6DFB-40B3-8CDC-D137A8D445C4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36" name="OTLSHAPE_T_32143e21de9f4fc7b4a41052d7131caa_EndDate" hidden="1">
            <a:extLst>
              <a:ext uri="{FF2B5EF4-FFF2-40B4-BE49-F238E27FC236}">
                <a16:creationId xmlns:a16="http://schemas.microsoft.com/office/drawing/2014/main" id="{3852965E-F7F9-4490-811E-259FCC4E023D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37" name="OTLSHAPE_T_32143e21de9f4fc7b4a41052d7131caa_JoinedDate">
            <a:extLst>
              <a:ext uri="{FF2B5EF4-FFF2-40B4-BE49-F238E27FC236}">
                <a16:creationId xmlns:a16="http://schemas.microsoft.com/office/drawing/2014/main" id="{49E010EE-C28B-456A-B5DB-D7AE835D0B69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2444666" y="3394075"/>
            <a:ext cx="6477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spc="-6">
                <a:solidFill>
                  <a:schemeClr val="dk2"/>
                </a:solidFill>
                <a:latin typeface="Arial" panose="020B0604020202020204" pitchFamily="34" charset="0"/>
              </a:rPr>
              <a:t>Jun 1 - Jun 18</a:t>
            </a:r>
          </a:p>
        </p:txBody>
      </p:sp>
      <p:sp>
        <p:nvSpPr>
          <p:cNvPr id="138" name="OTLSHAPE_T_32143e21de9f4fc7b4a41052d7131caa_Title">
            <a:extLst>
              <a:ext uri="{FF2B5EF4-FFF2-40B4-BE49-F238E27FC236}">
                <a16:creationId xmlns:a16="http://schemas.microsoft.com/office/drawing/2014/main" id="{3972D8A6-B86C-4A6D-A2E2-488FD0CA9FE0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7624911" y="3386772"/>
            <a:ext cx="2540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i="1" u="sng" spc="-10">
                <a:solidFill>
                  <a:schemeClr val="dk1"/>
                </a:solidFill>
                <a:latin typeface="Arial" panose="020B0604020202020204" pitchFamily="34" charset="0"/>
              </a:rPr>
              <a:t>Plan</a:t>
            </a:r>
          </a:p>
        </p:txBody>
      </p:sp>
      <p:sp>
        <p:nvSpPr>
          <p:cNvPr id="139" name="OTLSHAPE_T_32143e21de9f4fc7b4a41052d7131caa_TextPercentage" hidden="1">
            <a:extLst>
              <a:ext uri="{FF2B5EF4-FFF2-40B4-BE49-F238E27FC236}">
                <a16:creationId xmlns:a16="http://schemas.microsoft.com/office/drawing/2014/main" id="{9F45B75F-9451-47A8-8510-224686797E2D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3152141" y="3386772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142" name="OTLSHAPE_T_7c60e2dc94e348bd8208ac5f0c369f6b_Duration" hidden="1">
            <a:extLst>
              <a:ext uri="{FF2B5EF4-FFF2-40B4-BE49-F238E27FC236}">
                <a16:creationId xmlns:a16="http://schemas.microsoft.com/office/drawing/2014/main" id="{62825FF8-C470-4303-AD22-9E15C8E7383C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2700" y="-195049"/>
            <a:ext cx="3429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accent2"/>
                </a:solidFill>
                <a:latin typeface="Arial" panose="020B0604020202020204" pitchFamily="34" charset="0"/>
              </a:rPr>
              <a:t>5 days</a:t>
            </a:r>
          </a:p>
        </p:txBody>
      </p:sp>
      <p:sp>
        <p:nvSpPr>
          <p:cNvPr id="143" name="OTLSHAPE_T_7c60e2dc94e348bd8208ac5f0c369f6b_StartDate" hidden="1">
            <a:extLst>
              <a:ext uri="{FF2B5EF4-FFF2-40B4-BE49-F238E27FC236}">
                <a16:creationId xmlns:a16="http://schemas.microsoft.com/office/drawing/2014/main" id="{4D25F305-47E1-4515-84F9-65DE7F22B98F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44" name="OTLSHAPE_T_7c60e2dc94e348bd8208ac5f0c369f6b_EndDate" hidden="1">
            <a:extLst>
              <a:ext uri="{FF2B5EF4-FFF2-40B4-BE49-F238E27FC236}">
                <a16:creationId xmlns:a16="http://schemas.microsoft.com/office/drawing/2014/main" id="{F63D287D-931C-489C-9892-B9DFA7103F7F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45" name="OTLSHAPE_T_7c60e2dc94e348bd8208ac5f0c369f6b_JoinedDate">
            <a:extLst>
              <a:ext uri="{FF2B5EF4-FFF2-40B4-BE49-F238E27FC236}">
                <a16:creationId xmlns:a16="http://schemas.microsoft.com/office/drawing/2014/main" id="{8F6FE726-5A8D-4B12-9A50-3697CE965E20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5591092" y="3609975"/>
            <a:ext cx="7112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spc="-6">
                <a:solidFill>
                  <a:schemeClr val="dk2"/>
                </a:solidFill>
                <a:latin typeface="Arial" panose="020B0604020202020204" pitchFamily="34" charset="0"/>
              </a:rPr>
              <a:t>Jun 14 - Jun 20</a:t>
            </a:r>
          </a:p>
        </p:txBody>
      </p:sp>
      <p:sp>
        <p:nvSpPr>
          <p:cNvPr id="146" name="OTLSHAPE_T_7c60e2dc94e348bd8208ac5f0c369f6b_Title">
            <a:extLst>
              <a:ext uri="{FF2B5EF4-FFF2-40B4-BE49-F238E27FC236}">
                <a16:creationId xmlns:a16="http://schemas.microsoft.com/office/drawing/2014/main" id="{913F722D-FA59-4EE1-A267-ED11C523E135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8117671" y="3602672"/>
            <a:ext cx="4445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i="1" u="sng" spc="-6">
                <a:solidFill>
                  <a:schemeClr val="dk1"/>
                </a:solidFill>
                <a:latin typeface="Arial" panose="020B0604020202020204" pitchFamily="34" charset="0"/>
              </a:rPr>
              <a:t>Execute</a:t>
            </a:r>
          </a:p>
        </p:txBody>
      </p:sp>
      <p:sp>
        <p:nvSpPr>
          <p:cNvPr id="147" name="OTLSHAPE_T_7c60e2dc94e348bd8208ac5f0c369f6b_TextPercentage" hidden="1">
            <a:extLst>
              <a:ext uri="{FF2B5EF4-FFF2-40B4-BE49-F238E27FC236}">
                <a16:creationId xmlns:a16="http://schemas.microsoft.com/office/drawing/2014/main" id="{23A7B323-4BB0-41C0-B25A-AFCF319CD485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6355081" y="3602672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150" name="OTLSHAPE_T_af49896ddeac4d59a1af0b56f39256a8_Duration" hidden="1">
            <a:extLst>
              <a:ext uri="{FF2B5EF4-FFF2-40B4-BE49-F238E27FC236}">
                <a16:creationId xmlns:a16="http://schemas.microsoft.com/office/drawing/2014/main" id="{C999D0BF-DFE1-47A2-9E9F-D9838E3452FB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12700" y="-195049"/>
            <a:ext cx="3429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accent2"/>
                </a:solidFill>
                <a:latin typeface="Arial" panose="020B0604020202020204" pitchFamily="34" charset="0"/>
              </a:rPr>
              <a:t>6 days</a:t>
            </a:r>
          </a:p>
        </p:txBody>
      </p:sp>
      <p:sp>
        <p:nvSpPr>
          <p:cNvPr id="151" name="OTLSHAPE_T_af49896ddeac4d59a1af0b56f39256a8_StartDate" hidden="1">
            <a:extLst>
              <a:ext uri="{FF2B5EF4-FFF2-40B4-BE49-F238E27FC236}">
                <a16:creationId xmlns:a16="http://schemas.microsoft.com/office/drawing/2014/main" id="{DB0C4359-5636-4B38-96CE-68E5B260D8AD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52" name="OTLSHAPE_T_af49896ddeac4d59a1af0b56f39256a8_EndDate" hidden="1">
            <a:extLst>
              <a:ext uri="{FF2B5EF4-FFF2-40B4-BE49-F238E27FC236}">
                <a16:creationId xmlns:a16="http://schemas.microsoft.com/office/drawing/2014/main" id="{0DA85F2D-8920-44C9-ACDC-0245F190FF3D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53" name="OTLSHAPE_T_af49896ddeac4d59a1af0b56f39256a8_JoinedDate">
            <a:extLst>
              <a:ext uri="{FF2B5EF4-FFF2-40B4-BE49-F238E27FC236}">
                <a16:creationId xmlns:a16="http://schemas.microsoft.com/office/drawing/2014/main" id="{2B339C8D-52DA-44CE-833D-450F1459D253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6822992" y="3825875"/>
            <a:ext cx="7112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spc="-6">
                <a:solidFill>
                  <a:schemeClr val="dk2"/>
                </a:solidFill>
                <a:latin typeface="Arial" panose="020B0604020202020204" pitchFamily="34" charset="0"/>
              </a:rPr>
              <a:t>Jun 19 - Jun 28</a:t>
            </a:r>
          </a:p>
        </p:txBody>
      </p:sp>
      <p:sp>
        <p:nvSpPr>
          <p:cNvPr id="154" name="OTLSHAPE_T_af49896ddeac4d59a1af0b56f39256a8_Title">
            <a:extLst>
              <a:ext uri="{FF2B5EF4-FFF2-40B4-BE49-F238E27FC236}">
                <a16:creationId xmlns:a16="http://schemas.microsoft.com/office/drawing/2014/main" id="{3CADC112-6E5A-4B8F-B8FB-08526BB8F784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10088711" y="3818572"/>
            <a:ext cx="4191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i="1" u="sng" spc="-8">
                <a:solidFill>
                  <a:schemeClr val="dk1"/>
                </a:solidFill>
                <a:latin typeface="Arial" panose="020B0604020202020204" pitchFamily="34" charset="0"/>
              </a:rPr>
              <a:t>Monitor</a:t>
            </a:r>
          </a:p>
        </p:txBody>
      </p:sp>
      <p:sp>
        <p:nvSpPr>
          <p:cNvPr id="155" name="OTLSHAPE_T_af49896ddeac4d59a1af0b56f39256a8_TextPercentage" hidden="1">
            <a:extLst>
              <a:ext uri="{FF2B5EF4-FFF2-40B4-BE49-F238E27FC236}">
                <a16:creationId xmlns:a16="http://schemas.microsoft.com/office/drawing/2014/main" id="{44851ED0-11AF-4D77-8BCB-FFBB4EDD0DF9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7586982" y="3818572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158" name="OTLSHAPE_T_d78c50ec0f8f4741809583ae425ce662_Duration" hidden="1">
            <a:extLst>
              <a:ext uri="{FF2B5EF4-FFF2-40B4-BE49-F238E27FC236}">
                <a16:creationId xmlns:a16="http://schemas.microsoft.com/office/drawing/2014/main" id="{49AD6E2A-46F7-451D-9CCA-E63EBA55B0FF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12700" y="-195049"/>
            <a:ext cx="3429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accent2"/>
                </a:solidFill>
                <a:latin typeface="Arial" panose="020B0604020202020204" pitchFamily="34" charset="0"/>
              </a:rPr>
              <a:t>3 days</a:t>
            </a:r>
          </a:p>
        </p:txBody>
      </p:sp>
      <p:sp>
        <p:nvSpPr>
          <p:cNvPr id="159" name="OTLSHAPE_T_d78c50ec0f8f4741809583ae425ce662_StartDate" hidden="1">
            <a:extLst>
              <a:ext uri="{FF2B5EF4-FFF2-40B4-BE49-F238E27FC236}">
                <a16:creationId xmlns:a16="http://schemas.microsoft.com/office/drawing/2014/main" id="{E9B23621-3411-4EDC-86F0-A2631AECE38B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60" name="OTLSHAPE_T_d78c50ec0f8f4741809583ae425ce662_EndDate" hidden="1">
            <a:extLst>
              <a:ext uri="{FF2B5EF4-FFF2-40B4-BE49-F238E27FC236}">
                <a16:creationId xmlns:a16="http://schemas.microsoft.com/office/drawing/2014/main" id="{3D039486-0D9E-4C84-BD40-C55835F1CD4D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61" name="OTLSHAPE_T_d78c50ec0f8f4741809583ae425ce662_JoinedDate">
            <a:extLst>
              <a:ext uri="{FF2B5EF4-FFF2-40B4-BE49-F238E27FC236}">
                <a16:creationId xmlns:a16="http://schemas.microsoft.com/office/drawing/2014/main" id="{77023B0D-9CAE-479F-A953-B8A7E42B9BA7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8547653" y="4041775"/>
            <a:ext cx="7112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spc="-6">
                <a:solidFill>
                  <a:schemeClr val="dk2"/>
                </a:solidFill>
                <a:latin typeface="Arial" panose="020B0604020202020204" pitchFamily="34" charset="0"/>
              </a:rPr>
              <a:t>Jun 26 - Jun 30</a:t>
            </a:r>
          </a:p>
        </p:txBody>
      </p:sp>
      <p:sp>
        <p:nvSpPr>
          <p:cNvPr id="162" name="OTLSHAPE_T_d78c50ec0f8f4741809583ae425ce662_Title">
            <a:extLst>
              <a:ext uri="{FF2B5EF4-FFF2-40B4-BE49-F238E27FC236}">
                <a16:creationId xmlns:a16="http://schemas.microsoft.com/office/drawing/2014/main" id="{565972D4-3297-41E8-A980-4139DBC234B9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10581471" y="4034472"/>
            <a:ext cx="3175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i="1" u="sng" spc="-10">
                <a:solidFill>
                  <a:schemeClr val="dk1"/>
                </a:solidFill>
                <a:latin typeface="Arial" panose="020B0604020202020204" pitchFamily="34" charset="0"/>
              </a:rPr>
              <a:t>Close</a:t>
            </a:r>
          </a:p>
        </p:txBody>
      </p:sp>
      <p:sp>
        <p:nvSpPr>
          <p:cNvPr id="163" name="OTLSHAPE_T_d78c50ec0f8f4741809583ae425ce662_TextPercentage" hidden="1">
            <a:extLst>
              <a:ext uri="{FF2B5EF4-FFF2-40B4-BE49-F238E27FC236}">
                <a16:creationId xmlns:a16="http://schemas.microsoft.com/office/drawing/2014/main" id="{85C94240-B829-4A7B-A527-88A0A302E177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9311642" y="4034472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34" name="OTLSHAPE_M_79a45262a98b4a84b8458c959701db32_Shape">
            <a:extLst>
              <a:ext uri="{FF2B5EF4-FFF2-40B4-BE49-F238E27FC236}">
                <a16:creationId xmlns:a16="http://schemas.microsoft.com/office/drawing/2014/main" id="{BF1331C1-96E3-43AE-B178-CAF28C53974B}"/>
              </a:ext>
            </a:extLst>
          </p:cNvPr>
          <p:cNvSpPr/>
          <p:nvPr>
            <p:custDataLst>
              <p:tags r:id="rId152"/>
            </p:custDataLst>
          </p:nvPr>
        </p:nvSpPr>
        <p:spPr>
          <a:xfrm rot="16200000">
            <a:off x="9823281" y="4456468"/>
            <a:ext cx="190500" cy="190500"/>
          </a:xfrm>
          <a:prstGeom prst="flowChartMerge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TLSHAPE_M_cdbd591e73d74bddaaed4106f4c72713_Shape">
            <a:extLst>
              <a:ext uri="{FF2B5EF4-FFF2-40B4-BE49-F238E27FC236}">
                <a16:creationId xmlns:a16="http://schemas.microsoft.com/office/drawing/2014/main" id="{1A0D68B2-5CEC-4179-AC66-3472DA06CB15}"/>
              </a:ext>
            </a:extLst>
          </p:cNvPr>
          <p:cNvSpPr/>
          <p:nvPr>
            <p:custDataLst>
              <p:tags r:id="rId153"/>
            </p:custDataLst>
          </p:nvPr>
        </p:nvSpPr>
        <p:spPr>
          <a:xfrm rot="16200000">
            <a:off x="4156540" y="5479453"/>
            <a:ext cx="190500" cy="190500"/>
          </a:xfrm>
          <a:prstGeom prst="flowChartMerge">
            <a:avLst/>
          </a:prstGeom>
          <a:solidFill>
            <a:srgbClr val="6EAE4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TLSHAPE_M_a7974e864412488f9814784d3d385555_Shape">
            <a:extLst>
              <a:ext uri="{FF2B5EF4-FFF2-40B4-BE49-F238E27FC236}">
                <a16:creationId xmlns:a16="http://schemas.microsoft.com/office/drawing/2014/main" id="{BABD1F41-2FAB-4DEC-AA98-5D47410F1C65}"/>
              </a:ext>
            </a:extLst>
          </p:cNvPr>
          <p:cNvSpPr/>
          <p:nvPr>
            <p:custDataLst>
              <p:tags r:id="rId154"/>
            </p:custDataLst>
          </p:nvPr>
        </p:nvSpPr>
        <p:spPr>
          <a:xfrm rot="16200000">
            <a:off x="6127580" y="5479453"/>
            <a:ext cx="190500" cy="190500"/>
          </a:xfrm>
          <a:prstGeom prst="flowChartMerg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TLSHAPE_M_24461196740749d3bb04db21a71a46c8_Shape">
            <a:extLst>
              <a:ext uri="{FF2B5EF4-FFF2-40B4-BE49-F238E27FC236}">
                <a16:creationId xmlns:a16="http://schemas.microsoft.com/office/drawing/2014/main" id="{59F6F566-7BD9-4B88-A414-B7DA6454E7E1}"/>
              </a:ext>
            </a:extLst>
          </p:cNvPr>
          <p:cNvSpPr/>
          <p:nvPr>
            <p:custDataLst>
              <p:tags r:id="rId155"/>
            </p:custDataLst>
          </p:nvPr>
        </p:nvSpPr>
        <p:spPr>
          <a:xfrm rot="16200000">
            <a:off x="9084141" y="5479453"/>
            <a:ext cx="190500" cy="190500"/>
          </a:xfrm>
          <a:prstGeom prst="flowChartMerge">
            <a:avLst/>
          </a:prstGeom>
          <a:solidFill>
            <a:srgbClr val="C2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TLSHAPE_M_79a45262a98b4a84b8458c959701db32_Title">
            <a:extLst>
              <a:ext uri="{FF2B5EF4-FFF2-40B4-BE49-F238E27FC236}">
                <a16:creationId xmlns:a16="http://schemas.microsoft.com/office/drawing/2014/main" id="{B0E45E83-E0A0-426D-9451-61F12AB242EE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10038470" y="4392295"/>
            <a:ext cx="8763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4">
                <a:solidFill>
                  <a:schemeClr val="dk1"/>
                </a:solidFill>
                <a:latin typeface="Arial" panose="020B0604020202020204" pitchFamily="34" charset="0"/>
              </a:rPr>
              <a:t>Project Sign-Off</a:t>
            </a:r>
          </a:p>
        </p:txBody>
      </p:sp>
      <p:sp>
        <p:nvSpPr>
          <p:cNvPr id="33" name="OTLSHAPE_M_79a45262a98b4a84b8458c959701db32_Date">
            <a:extLst>
              <a:ext uri="{FF2B5EF4-FFF2-40B4-BE49-F238E27FC236}">
                <a16:creationId xmlns:a16="http://schemas.microsoft.com/office/drawing/2014/main" id="{AE511212-64B6-4B7B-A052-45FD16E95883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10038470" y="4536440"/>
            <a:ext cx="317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>
                <a:solidFill>
                  <a:schemeClr val="dk2"/>
                </a:solidFill>
                <a:latin typeface="Arial" panose="020B0604020202020204" pitchFamily="34" charset="0"/>
              </a:rPr>
              <a:t>Jun 27</a:t>
            </a:r>
          </a:p>
        </p:txBody>
      </p:sp>
      <p:sp>
        <p:nvSpPr>
          <p:cNvPr id="35" name="OTLSHAPE_M_cdbd591e73d74bddaaed4106f4c72713_Title">
            <a:extLst>
              <a:ext uri="{FF2B5EF4-FFF2-40B4-BE49-F238E27FC236}">
                <a16:creationId xmlns:a16="http://schemas.microsoft.com/office/drawing/2014/main" id="{07791CE4-9255-4A6B-B1C1-B20B1DABD118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4371729" y="5595620"/>
            <a:ext cx="13843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2">
                <a:solidFill>
                  <a:schemeClr val="dk1"/>
                </a:solidFill>
                <a:latin typeface="Arial" panose="020B0604020202020204" pitchFamily="34" charset="0"/>
              </a:rPr>
              <a:t>Present Project Schedule</a:t>
            </a:r>
          </a:p>
        </p:txBody>
      </p:sp>
      <p:sp>
        <p:nvSpPr>
          <p:cNvPr id="36" name="OTLSHAPE_M_cdbd591e73d74bddaaed4106f4c72713_Date">
            <a:extLst>
              <a:ext uri="{FF2B5EF4-FFF2-40B4-BE49-F238E27FC236}">
                <a16:creationId xmlns:a16="http://schemas.microsoft.com/office/drawing/2014/main" id="{6C8DA62B-2E41-43AC-9782-44DC128E4458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4371729" y="5466080"/>
            <a:ext cx="2540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>
                <a:solidFill>
                  <a:schemeClr val="dk2"/>
                </a:solidFill>
                <a:latin typeface="Arial" panose="020B0604020202020204" pitchFamily="34" charset="0"/>
              </a:rPr>
              <a:t>Jun 4</a:t>
            </a:r>
          </a:p>
        </p:txBody>
      </p:sp>
      <p:sp>
        <p:nvSpPr>
          <p:cNvPr id="38" name="OTLSHAPE_M_a7974e864412488f9814784d3d385555_Title">
            <a:extLst>
              <a:ext uri="{FF2B5EF4-FFF2-40B4-BE49-F238E27FC236}">
                <a16:creationId xmlns:a16="http://schemas.microsoft.com/office/drawing/2014/main" id="{29290BD6-576E-471D-B034-AD5D397B8274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6342769" y="5595620"/>
            <a:ext cx="6477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6">
                <a:solidFill>
                  <a:schemeClr val="dk1"/>
                </a:solidFill>
                <a:latin typeface="Arial" panose="020B0604020202020204" pitchFamily="34" charset="0"/>
              </a:rPr>
              <a:t>Budget Due</a:t>
            </a:r>
          </a:p>
        </p:txBody>
      </p:sp>
      <p:sp>
        <p:nvSpPr>
          <p:cNvPr id="39" name="OTLSHAPE_M_a7974e864412488f9814784d3d385555_Date">
            <a:extLst>
              <a:ext uri="{FF2B5EF4-FFF2-40B4-BE49-F238E27FC236}">
                <a16:creationId xmlns:a16="http://schemas.microsoft.com/office/drawing/2014/main" id="{D62FF422-5BFE-4E97-A7B3-59F50476EAB6}"/>
              </a:ext>
            </a:extLst>
          </p:cNvPr>
          <p:cNvSpPr txBox="1"/>
          <p:nvPr>
            <p:custDataLst>
              <p:tags r:id="rId161"/>
            </p:custDataLst>
          </p:nvPr>
        </p:nvSpPr>
        <p:spPr>
          <a:xfrm>
            <a:off x="6342769" y="5466080"/>
            <a:ext cx="317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>
                <a:solidFill>
                  <a:schemeClr val="dk2"/>
                </a:solidFill>
                <a:latin typeface="Arial" panose="020B0604020202020204" pitchFamily="34" charset="0"/>
              </a:rPr>
              <a:t>Jun 12</a:t>
            </a:r>
          </a:p>
        </p:txBody>
      </p:sp>
      <p:sp>
        <p:nvSpPr>
          <p:cNvPr id="41" name="OTLSHAPE_M_24461196740749d3bb04db21a71a46c8_Title">
            <a:extLst>
              <a:ext uri="{FF2B5EF4-FFF2-40B4-BE49-F238E27FC236}">
                <a16:creationId xmlns:a16="http://schemas.microsoft.com/office/drawing/2014/main" id="{F86277CF-8485-4D5D-B66B-B83ECAD0D1C8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9299330" y="5595620"/>
            <a:ext cx="10922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4">
                <a:solidFill>
                  <a:schemeClr val="dk1"/>
                </a:solidFill>
                <a:latin typeface="Arial" panose="020B0604020202020204" pitchFamily="34" charset="0"/>
              </a:rPr>
              <a:t>Stakeholder Review</a:t>
            </a:r>
          </a:p>
        </p:txBody>
      </p:sp>
      <p:sp>
        <p:nvSpPr>
          <p:cNvPr id="42" name="OTLSHAPE_M_24461196740749d3bb04db21a71a46c8_Date">
            <a:extLst>
              <a:ext uri="{FF2B5EF4-FFF2-40B4-BE49-F238E27FC236}">
                <a16:creationId xmlns:a16="http://schemas.microsoft.com/office/drawing/2014/main" id="{2F6B75A8-F71C-4299-BBCA-795A800EF225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9299330" y="5466080"/>
            <a:ext cx="317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>
                <a:solidFill>
                  <a:schemeClr val="dk2"/>
                </a:solidFill>
                <a:latin typeface="Arial" panose="020B0604020202020204" pitchFamily="34" charset="0"/>
              </a:rPr>
              <a:t>Jun 24</a:t>
            </a:r>
          </a:p>
        </p:txBody>
      </p:sp>
      <p:sp>
        <p:nvSpPr>
          <p:cNvPr id="164" name="Footer Placeholder 209">
            <a:extLst>
              <a:ext uri="{FF2B5EF4-FFF2-40B4-BE49-F238E27FC236}">
                <a16:creationId xmlns:a16="http://schemas.microsoft.com/office/drawing/2014/main" id="{B41B4127-3E9F-49EF-B041-DEDF9C4D3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84364" y="6426517"/>
            <a:ext cx="2940849" cy="291783"/>
          </a:xfrm>
        </p:spPr>
        <p:txBody>
          <a:bodyPr/>
          <a:lstStyle/>
          <a:p>
            <a:r>
              <a:rPr lang="en-GB" sz="700" dirty="0"/>
              <a:t>https://www.officetimeline.com/gantt-chart-template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A19209C6-FCCB-4A02-BA78-88C01DAE4858}"/>
              </a:ext>
            </a:extLst>
          </p:cNvPr>
          <p:cNvSpPr txBox="1"/>
          <p:nvPr/>
        </p:nvSpPr>
        <p:spPr>
          <a:xfrm>
            <a:off x="3139441" y="279918"/>
            <a:ext cx="6083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Project outline PowerPoint Gantt chart template </a:t>
            </a:r>
            <a:endParaRPr lang="es-E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76772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MuMiIsIk9yaWdpbmFsQXNzZW1ibHlWZXJzaW9uIjoiNS4wMC4wMS4wMCIsIkVkaXRpb24iOiJQcm8iLCJJc1BsdXNFZGl0aW9uIjp0cnVlLCJJc1Byb0VkaXRpb24iOnRydWV9LCJFZmZlY3QiOjAsIlN0eWxlIjp7IiRpZCI6IjMiLCJUaW1lYmFuZFN0eWxlIjp7IiRpZCI6IjQiLCJTY2FsZU1hcmtpbmciOjAsIlNoYXBlIjoxMCwiU2hhcGVTdHlsZSI6eyIkaWQiOiI1IiwiTWFyZ2luIjp7IiRpZCI6IjYiLCJUb3AiOjAsIkxlZnQiOjEyLCJSaWdodCI6MTIsIkJvdHRvbSI6MH0sIlBhZGRpbmciOnsiJGlkIjoiNyIsIlRvcCI6NSwiTGVmdCI6MCwiUmlnaHQiOjAsIkJvdHRvbSI6NX0sIkJhY2tncm91bmQiOnsiJGlkIjoiOCIsIkNvbG9yIjp7IiRpZCI6IjkiLCJBIjoyNTUsIlIiOjY4LCJHIjo4NCwiQiI6MTA2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2LCJGb250TmFtZSI6IkFyaWFsIiwiSXNCb2xkIjp0cnVlLCJJc0l0YWxpYyI6ZmFsc2UsIklzVW5kZXJsaW5lZCI6ZmFsc2UsIlBhcmVudFN0eWxlIjpudWxsfSwiQXV0b1NpemUiOjAsIkZvcmVncm91bmQiOnsiJGlkIjoiMTUiLCJDb2xvciI6eyIkaWQiOiIxN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NSwiQm90dG9tIjowfSwiUGFkZGluZyI6eyIkaWQiOiIxOCIsIlRvcCI6MCwiTGVmdCI6MCwiUmlnaHQiOjAsIkJvdHRvbSI6MH0sIkJhY2tncm91bmQiOnsiJGlkIjoiMTkiLCJDb2xvciI6eyIkaWQiOiIyMCIsIkEiOjg5LCJSIjowLCJHIjowLCJCIjowfX0sIklzVmlzaWJsZSI6ZmFsc2UsIldpZHRoIjowLjAsIkhlaWdodCI6MC4wLCJCb3JkZXJTdHlsZSI6bnVsbCwiUGFyZW50U3R5bGUiOm51bGx9LCJMZWZ0RW5kQ2Fwc1N0eWxlIjp7IiRpZCI6IjIxIiwiRm9udFNldHRpbmdzIjp7IiRpZCI6IjIyIiwiRm9udFNpemUiOjE2LCJGb250TmFtZSI6IkFyaWFsIiwiSXNCb2xkIjp0cnVlLCJJc0l0YWxpYyI6ZmFsc2UsIklzVW5kZXJsaW5lZCI6ZmFsc2UsIlBhcmVudFN0eWxlIjpudWxsfSwiQXV0b1NpemUiOjAsIkZvcmVncm91bmQiOnsiJGlkIjoiMjMiLCJDb2xvciI6eyIkaWQiOiIyN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jUiLCJUb3AiOjAsIkxlZnQiOjI1LCJSaWdodCI6MCwiQm90dG9tIjowfSwiUGFkZGluZyI6eyIkaWQiOiIyNiIsIlRvcCI6MCwiTGVmdCI6MCwiUmlnaHQiOjAsIkJvdHRvbSI6MH0sIkJhY2tncm91bmQiOnsiJGlkIjoiMjciLCJDb2xvciI6eyIkcmVmIjoiMjAifX0sIklzVmlzaWJsZSI6ZmFsc2UsIldpZHRoIjowLjAsIkhlaWdodCI6MC4wLCJCb3JkZXJTdHlsZSI6bnVsbCwiUGFyZW50U3R5bGUiOm51bGx9LCJUb2RheVRleHRTdHlsZSI6eyIkaWQiOiIyOCIsIkZvbnRTZXR0aW5ncyI6eyIkaWQiOiIyOSIsIkZvbnRTaXplIjoxMiwiRm9udE5hbWUiOiJBcmlhbC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dHJ1ZSwiU2VnbWVudFNlcGFyYXRvck9wYWNpdHkiOjMwLCJGb250U2V0dGluZ3MiOnsiJGlkIjoiNDEiLCJGb250U2l6ZSI6MTAsIkZvbnROYW1lIjoiQXJpYWwiLCJJc0JvbGQiOmZhbHNlLCJJc0l0YWxpYyI6ZmFsc2UsIklzVW5kZXJsaW5lZCI6ZmFsc2UsIlBhcmVudFN0eWxlIjpudWxsfSwiQXV0b1NpemUiOjAsIkZvcmVncm91bmQiOnsiJGlkIjoiNDIiLCJDb2xvciI6eyIkaWQiOiI0My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E5MSwiUiI6MjU1LCJHIjowLCJCIjowfX0sIkFwcGVuZFllYXJPblllYXJDaGFuZ2UiOnRydWUsIkVsYXBzZWRUaW1lRm9ybWF0IjoyLCJUb2RheU1hcmtlclBvc2l0aW9uIjozLCJRdWlja1Bvc2l0aW9uIjozLCJBYnNvbHV0ZVBvc2l0aW9uIjozODMuNCwiTWFyZ2luIjp7IiRpZCI6IjQ5IiwiVG9wIjowLCJMZWZ0IjoxMCwiUmlnaHQiOjEwLCJCb3R0b20iOjB9LCJQYWRkaW5nIjp7IiRpZCI6IjUwIiwiVG9wIjowLCJMZWZ0IjowLCJSaWdodCI6MCwiQm90dG9tIjowfSwiQmFja2dyb3VuZCI6eyIkaWQiOiI1MSIsIkNvbG9yIjp7IiRpZCI6IjUyIiwiQSI6MjU1LCJSIjozMSwiRyI6NzMsIkIiOjEyNX19LCJJc1Zpc2libGUiOnRydWUsIldpZHRoIjowLjAsIkhlaWdodCI6MC4wLCJCb3JkZXJTdHlsZSI6bnVsbCwiUGFyZW50U3R5bGUiOm51bGx9LCJEZWZhdWx0TWlsZXN0b25lU3R5bGUiOnsiJGlkIjoiNTMiLCJTaGFwZSI6MCwiQ29ubmVjdG9yTWFyZ2luIjp7IiRpZCI6IjU0IiwiVG9wIjowLCJMZWZ0IjoyLCJSaWdodCI6MiwiQm90dG9tIjowfSwiQ29ubmVjdG9yU3R5bGUiOnsiJGlkIjoiNTUiLCJMaW5lQ29sb3IiOnsiJGlkIjoiNTYiLCIkdHlwZSI6Ik5MUkUuQ29tbW9uLkRvbS5Tb2xpZENvbG9yQnJ1c2gsIE5MUkUuQ29tbW9uIiwiQ29sb3IiOnsiJGlkIjoiNTciLCJBIjoxMjcsIlIiOjMxLCJHIjo3MywiQiI6MTI2fX0sIkxpbmVXZWlnaHQiOjEuMCwiTGluZVR5cGUiOjAsIlBhcmVudFN0eWxlIjpudWxsfSwiSXNCZWxvd1RpbWViYW5kIjpmYWxzZSwiUG9zaXRpb25PblRhc2siOjAsIkhpZGVEYXRlIjpmYWxzZSwiU2hhcGVTaXplIjoxLCJTcGFjaW5nIjox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nsiJGlkIjoiNjIiLCJDb2xvciI6eyIkaWQiOiI2MyIsIkEiOjI1NSwiUiI6MCwiRyI6MTE0LCJCIjoxODh9fSwiSXNWaXNpYmxlIjp0cnVlLCJXaWR0aCI6MTguMCwiSGVpZ2h0IjoyMC4wLCJCb3JkZXJTdHlsZSI6eyIkaWQiOiI2NCIsIkxpbmVDb2xvciI6eyIkaWQiOiI2NSIsIiR0eXBlIjoiTkxSRS5Db21tb24uRG9tLlNvbGlkQ29sb3JCcnVzaCwgTkxSRS5Db21tb24iLCJDb2xvciI6eyIkaWQiOiI2NiIsIkEiOjI1NSwiUiI6MjU1LCJHIjowLCJCIjowfX0sIkxpbmVXZWlnaHQiOjAuMCwiTGluZVR5cGUiOjAsIlBhcmVudFN0eWxlIjpudWxsfSwiUGFyZW50U3R5bGUiOm51bGx9LCJUaXRsZVN0eWxlIjp7IiRpZCI6IjY3IiwiRm9udFNldHRpbmdzIjp7IiRpZCI6IjY4IiwiRm9udFNpemUiOjEwLCJGb250TmFtZSI6IkFyaWFsIiwiSXNCb2xkIjp0cnVlLCJJc0l0YWxpYyI6ZmFsc2UsIklzVW5kZXJsaW5lZCI6ZmFsc2UsIlBhcmVudFN0eWxlIjpudWxsfSwiQXV0b1NpemUiOjAsIkZvcmVncm91bmQiOnsiJGlkIjoiNjkiLCJDb2xvciI6eyIkaWQiOiI3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MSIsIlRvcCI6MCwiTGVmdCI6MCwiUmlnaHQiOjAsIkJvdHRvbSI6MH0sIlBhZGRpbmciOnsiJGlkIjoiNzIiLCJUb3AiOjAsIkxlZnQiOjAsIlJpZ2h0IjowLCJCb3R0b20iOjB9LCJCYWNrZ3JvdW5kIjp7IiRpZCI6IjczIiwiQ29sb3IiOnsiJHJlZiI6IjIwIn19LCJJc1Zpc2libGUiOnRydWUsIldpZHRoIjowLjAsIkhlaWdodCI6MC4wLCJCb3JkZXJTdHlsZSI6bnVsbCwiUGFyZW50U3R5bGUiOm51bGx9LCJEYXRlU3R5bGUiOnsiJGlkIjoiNzQiLCJGb250U2V0dGluZ3MiOnsiJGlkIjoiNzUiLCJGb250U2l6ZSI6OSwiRm9udE5hbWUiOiJBcmlhbCIsIklzQm9sZCI6ZmFsc2UsIklzSXRhbGljIjpmYWxzZSwiSXNVbmRlcmxpbmVkIjpmYWxzZSwiUGFyZW50U3R5bGUiOm51bGx9LCJBdXRvU2l6ZSI6MCwiRm9yZWdyb3VuZCI6eyIkaWQiOiI3NiIsIkNvbG9yIjp7IiRpZCI6Ijc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OCIsIlRvcCI6MCwiTGVmdCI6MCwiUmlnaHQiOjAsIkJvdHRvbSI6MH0sIlBhZGRpbmciOnsiJGlkIjoiNzkiLCJUb3AiOjAsIkxlZnQiOjAsIlJpZ2h0IjowLCJCb3R0b20iOjB9LCJCYWNrZ3JvdW5kIjp7IiRpZCI6IjgwIiwiQ29sb3IiOnsiJHJlZiI6IjIwIn19LCJJc1Zpc2libGUiOnRydWUsIldpZHRoIjowLjAsIkhlaWdodCI6MC4wLCJCb3JkZXJTdHlsZSI6bnVsbCwiUGFyZW50U3R5bGUiOm51bGx9LCJEYXRlRm9ybWF0Ijp7IiRpZCI6Ijg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IiLCJEYXRlUGFydElzVmlzaWJsZSI6ZmFsc2UsIlRpbWVQYXJ0SXNWaXNpYmxlIjpmYWxzZX19LCJXZWVrTnVtYmVyaW5nIjp7IiRpZCI6IjgzIiwiRm9ybWF0IjowLCJJc1Zpc2libGUiOmZhbHNlLCJMYXN0S25vd25WaXNpYmlsaXR5U3RhdGUiOmZhbHNlfSwiSXNWaXNpYmxlIjp0cnVlLCJQYXJlbnRTdHlsZSI6bnVsbH0sIkRlZmF1bHRUYXNrU3R5bGUiOnsiJGlkIjoiODQiLCJTaGFwZSI6MCwiU2hhcGVUaGlja25lc3MiOjEsIkR1cmF0aW9uRm9ybWF0IjowLCJJbmNsdWRlTm9uV29ya2luZ0RheXNJbkR1cmF0aW9uIjpmYWxzZSwiUGVyY2VudGFnZUNvbXBsZXRlU3R5bGUiOnsiJGlkIjoiODUiLCJGb250U2V0dGluZ3MiOnsiJGlkIjoiODYiLCJGb250U2l6ZSI6OSwiRm9udE5hbWUiOiJBcmlhbCIsIklzQm9sZCI6ZmFsc2UsIklzSXRhbGljIjpmYWxzZSwiSXNVbmRlcmxpbmVkIjpmYWxzZSwiUGFyZW50U3R5bGUiOm51bGx9LCJBdXRvU2l6ZSI6MCwiRm9yZWdyb3VuZCI6eyIkaWQiOiI4NyIsIkNvbG9yIjp7IiRpZCI6Ijg4IiwiQSI6MjU1LCJSIjoyMzgsIkciOjIzNiwiQiI6MjI1fX0sIk1heFdpZHRoIjo5NjAuMCwiTWF4SGVpZ2h0IjoiSW5maW5pdHkiLCJTbWFydEZvcmVncm91bmRJc0FjdGl2ZSI6ZmFsc2UsIkhvcml6b250YWxBbGlnbm1lbnQiOjAsIlZlcnRpY2FsQWxpZ25tZW50IjowLCJTbWFydEZvcmVncm91bmQiOm51bGwsIkJhY2tncm91bmRGaWxsVHlwZSI6MCwiTWFyZ2luIjp7IiRpZCI6Ijg5IiwiVG9wIjowLCJMZWZ0IjowLCJSaWdodCI6MCwiQm90dG9tIjowfSwiUGFkZGluZyI6eyIkaWQiOiI5MCIsIlRvcCI6MCwiTGVmdCI6MCwiUmlnaHQiOjAsIkJvdHRvbSI6MH0sIkJhY2tncm91bmQiOnsiJGlkIjoiOTEiLCJDb2xvciI6eyIkcmVmIjoiMjAifX0sIklzVmlzaWJsZSI6dHJ1ZSwiV2lkdGgiOjAuMCwiSGVpZ2h0IjowLjAsIkJvcmRlclN0eWxlIjpudWxsLCJQYXJlbnRTdHlsZSI6bnVsbH0sIkR1cmF0aW9uU3R5bGUiOnsiJGlkIjoiOTIiLCJGb250U2V0dGluZ3MiOnsiJGlkIjoiOTMiLCJGb250U2l6ZSI6OSwiRm9udE5hbWUiOiJBcmlhbCIsIklzQm9sZCI6ZmFsc2UsIklzSXRhbGljIjpmYWxzZSwiSXNVbmRlcmxpbmVkIjpmYWxzZSwiUGFyZW50U3R5bGUiOm51bGx9LCJBdXRvU2l6ZSI6MCwiRm9yZWdyb3VuZCI6eyIkaWQiOiI5NCIsIkNvbG9yIjp7IiRpZCI6Ijk1IiwiQSI6MjU1LCJSIjoyMzcsIkciOjEyNSwiQiI6NDl9fSwiTWF4V2lkdGgiOjk2MC4wLCJNYXhIZWlnaHQiOiJJbmZpbml0eSIsIlNtYXJ0Rm9yZWdyb3VuZElzQWN0aXZlIjpmYWxzZSwiSG9yaXpvbnRhbEFsaWdubWVudCI6MCwiVmVydGljYWxBbGlnbm1lbnQiOjAsIlNtYXJ0Rm9yZWdyb3VuZCI6bnVsbCwiQmFja2dyb3VuZEZpbGxUeXBlIjowLCJNYXJnaW4iOnsiJGlkIjoiOTYiLCJUb3AiOjAsIkxlZnQiOjAsIlJpZ2h0IjowLCJCb3R0b20iOjB9LCJQYWRkaW5nIjp7IiRpZCI6Ijk3IiwiVG9wIjowLCJMZWZ0IjowLCJSaWdodCI6MCwiQm90dG9tIjowfSwiQmFja2dyb3VuZCI6eyIkaWQiOiI5OCIsIkNvbG9yIjp7IiRyZWYiOiIyMCJ9fSwiSXNWaXNpYmxlIjp0cnVlLCJXaWR0aCI6MC4wLCJIZWlnaHQiOjAuMCwiQm9yZGVyU3R5bGUiOm51bGwsIlBhcmVudFN0eWxlIjpudWxsfSwiSG9yaXpvbnRhbENvbm5lY3RvclN0eWxlIjp7IiRpZCI6Ijk5IiwiTGluZUNvbG9yIjp7IiRpZCI6IjEwMCIsIiR0eXBlIjoiTkxSRS5Db21tb24uRG9tLlNvbGlkQ29sb3JCcnVzaCwgTkxSRS5Db21tb24iLCJDb2xvciI6eyIkaWQiOiIxMDEiLCJBIjoyNTUsIlIiOjIwNCwiRyI6MjA0LCJCIjoyMDR9fSwiTGluZVdlaWdodCI6MS4wLCJMaW5lVHlwZSI6MCwiUGFyZW50U3R5bGUiOm51bGx9LCJWZXJ0aWNhbENvbm5lY3RvclN0eWxlIjp7IiRpZCI6IjEwMiIsIkxpbmVDb2xvciI6eyIkaWQiOiIxMDMiLCIkdHlwZSI6Ik5MUkUuQ29tbW9uLkRvbS5Tb2xpZENvbG9yQnJ1c2gsIE5MUkUuQ29tbW9uIiwiQ29sb3IiOnsiJGlkIjoiMTA0IiwiQSI6MjU1LCJSIjoyMDQsIkciOjIwNCwiQiI6MjA0fX0sIkxpbmVXZWlnaHQiOjAuMCwiTGluZVR5cGUiOjAsIlBhcmVudFN0eWxlIjpudWxsfSwiTWFyZ2luIjpudWxsLCJTdGFydERhdGVQb3NpdGlvbiI6NCwiRW5kRGF0ZVBvc2l0aW9uIjo0LCJEYXRlSXNWaXNpYmxlIjp0cnVlLCJUaXRsZVBvc2l0aW9uIjozLCJEdXJhdGlvblBvc2l0aW9uIjo2LCJQZXJjZW50YWdlQ29tcGxldGVkUG9zaXRpb24iOjYsIlNwYWNpbmciOjUsIklzQmVsb3dUaW1lYmFuZCI6ZmFsc2UsIlBlcmNlbnRhZ2VDb21wbGV0ZVNoYXBlT3BhY2l0eSI6MzUsIlNoYXBlU3R5bGUiOnsiJGlkIjoiMTA1IiwiTWFyZ2luIjp7IiRpZCI6IjEwNiIsIlRvcCI6MCwiTGVmdCI6NCwiUmlnaHQiOjQsIkJvdHRvbSI6MH0sIlBhZGRpbmciOnsiJGlkIjoiMTA3IiwiVG9wIjowLCJMZWZ0IjowLCJSaWdodCI6MCwiQm90dG9tIjowfSwiQmFja2dyb3VuZCI6eyIkaWQiOiIxMDgiLCJDb2xvciI6eyIkaWQiOiIxMDkiLCJBIjoyNTUsIlIiOjAsIkciOjExNCwiQiI6MTg4fX0sIklzVmlzaWJsZSI6dHJ1ZSwiV2lkdGgiOjAuMCwiSGVpZ2h0IjoxNi4wLCJCb3JkZXJTdHlsZSI6eyIkaWQiOiIxMTAiLCJMaW5lQ29sb3IiOnsiJGlkIjoiMTExIiwiJHR5cGUiOiJOTFJFLkNvbW1vbi5Eb20uU29saWRDb2xvckJydXNoLCBOTFJFLkNvbW1vbiIsIkNvbG9yIjp7IiRpZCI6IjExMiIsIkEiOjI1NSwiUiI6MjU1LCJHIjowLCJCIjowfX0sIkxpbmVXZWlnaHQiOjAuMCwiTGluZVR5cGUiOjAsIlBhcmVudFN0eWxlIjpudWxsfSwiUGFyZW50U3R5bGUiOm51bGx9LCJUaXRsZVN0eWxlIjp7IiRpZCI6IjExMyIsIkZvbnRTZXR0aW5ncyI6eyIkaWQiOiIxMTQiLCJGb250U2l6ZSI6MTAsIkZvbnROYW1lIjoiQXJpYWwiLCJJc0JvbGQiOnRydWUsIklzSXRhbGljIjpmYWxzZSwiSXNVbmRlcmxpbmVkIjpmYWxzZSwiUGFyZW50U3R5bGUiOm51bGx9LCJBdXRvU2l6ZSI6MCwiRm9yZWdyb3VuZCI6eyIkaWQiOiIxMTUiLCJDb2xvciI6eyIkaWQiOiIxMTY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E3IiwiVG9wIjowLCJMZWZ0IjowLCJSaWdodCI6MCwiQm90dG9tIjowfSwiUGFkZGluZyI6eyIkaWQiOiIxMTgiLCJUb3AiOjAsIkxlZnQiOjAsIlJpZ2h0IjowLCJCb3R0b20iOjB9LCJCYWNrZ3JvdW5kIjp7IiRpZCI6IjExOSIsIkNvbG9yIjp7IiRyZWYiOiIyMCJ9fSwiSXNWaXNpYmxlIjp0cnVlLCJXaWR0aCI6MC4wLCJIZWlnaHQiOjAuMCwiQm9yZGVyU3R5bGUiOm51bGwsIlBhcmVudFN0eWxlIjpudWxsfSwiRGF0ZVN0eWxlIjp7IiRpZCI6IjEyMCIsIkZvbnRTZXR0aW5ncyI6eyIkaWQiOiIxMjEiLCJGb250U2l6ZSI6OSwiRm9udE5hbWUiOiJBcmlhbCIsIklzQm9sZCI6ZmFsc2UsIklzSXRhbGljIjpmYWxzZSwiSXNVbmRlcmxpbmVkIjpmYWxzZSwiUGFyZW50U3R5bGUiOm51bGx9LCJBdXRvU2l6ZSI6MCwiRm9yZWdyb3VuZCI6eyIkaWQiOiIxMjIiLCJDb2xvciI6eyIkaWQiOiIxMjMiLCJBIjoyNTUsIlIiOjY4LCJHIjo4NCwiQiI6MTA2fX0sIk1heFdpZHRoIjo5NjAuMCwiTWF4SGVpZ2h0IjoiSW5maW5pdHkiLCJTbWFydEZvcmVncm91bmRJc0FjdGl2ZSI6ZmFsc2UsIkhvcml6b250YWxBbGlnbm1lbnQiOjAsIlZlcnRpY2FsQWxpZ25tZW50IjowLCJTbWFydEZvcmVncm91bmQiOm51bGwsIkJhY2tncm91bmRGaWxsVHlwZSI6MCwiTWFyZ2luIjp7IiRpZCI6IjEyNCIsIlRvcCI6MCwiTGVmdCI6MCwiUmlnaHQiOjAsIkJvdHRvbSI6MH0sIlBhZGRpbmciOnsiJGlkIjoiMTI1IiwiVG9wIjowLCJMZWZ0IjowLCJSaWdodCI6MCwiQm90dG9tIjowfSwiQmFja2dyb3VuZCI6eyIkaWQiOiIxMjYiLCJDb2xvciI6eyIkcmVmIjoiMjAifX0sIklzVmlzaWJsZSI6dHJ1ZSwiV2lkdGgiOjAuMCwiSGVpZ2h0IjowLjAsIkJvcmRlclN0eWxlIjpudWxsLCJQYXJlbnRTdHlsZSI6bnVsbH0sIkRhdGVGb3JtYXQiOnsiJGlkIjoiMTI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I4IiwiRGF0ZVBhcnRJc1Zpc2libGUiOmZhbHNlLCJUaW1lUGFydElzVmlzaWJsZSI6ZmFsc2V9fSwiV2Vla051bWJlcmluZyI6eyIkaWQiOiIxMjkiLCJGb3JtYXQiOjAsIklzVmlzaWJsZSI6ZmFsc2UsIkxhc3RLbm93blZpc2liaWxpdHlTdGF0ZSI6ZmFsc2V9LCJJc1Zpc2libGUiOnRydWUsIlBhcmVudFN0eWxlIjpudWxsLCJfZXhwbGljaXRseVNldCI6eyIkaWQiOiIxMzAiLCJTaGFwZVN0eWxlIjpmYWxzZSwiVGl0bGVTdHlsZSI6ZmFsc2UsIkRhdGVTdHlsZSI6ZmFsc2UsIkhvcml6b250YWxDb25uZWN0b3JTdHlsZSI6ZmFsc2UsIlZlcnRpY2FsQ29ubmVjdG9yU3R5bGUiOmZhbHNlLCJQZXJjZW50YWdlQ29tcGxldGVTaGFwZU9wYWNpdHkiOmZhbHNlLCJEdXJhdGlvbkZvcm1hdCI6ZmFsc2UsIkR1cmF0aW9uUG9zaXRpb24iOmZhbHNlLCJFbmREYXRlUG9zaXRpb24iOmZhbHNlLCJJc0JlbG93VGltZWJhbmQiOmZhbHNlLCJQZXJjZW50YWdlQ29tcGxldGVkUG9zaXRpb24iOmZhbHNlLCJTaGFwZSI6ZmFsc2UsIlNoYXBlVGhpY2tuZXNzIjpmYWxzZSwiU3BhY2luZyI6ZmFsc2UsIlN0YXJ0RGF0ZVBvc2l0aW9uIjpmYWxzZSwiVGl0bGVQb3NpdGlvbiI6ZmFsc2UsIkRhdGVGb3JtYXQiOmZhbHNlLCJXZWVrTnVtYmVyaW5nIjpmYWxzZSwiSXNWaXNpYmxlIjpmYWxzZSwiTWFyZ2luIjpmYWxzZX19LCJHcmlkbGluZVBhbmVsU3R5bGUiOnsiJGlkIjoiMTMxIiwiR3JpZGxpbmVTdHlsZSI6eyIkaWQiOiIxMzIiLCJMaW5lQ29sb3IiOnsiJGlkIjoiMTMzIiwiJHR5cGUiOiJOTFJFLkNvbW1vbi5Eb20uU29saWRDb2xvckJydXNoLCBOTFJFLkNvbW1vbiIsIkNvbG9yIjp7IiRpZCI6IjEzNCIsIkEiOjM4LCJSIjo5MSwiRyI6MTU1LCJCIjoyMTN9fSwiTGluZVdlaWdodCI6MS4wLCJMaW5lVHlwZSI6MCwiUGFyZW50U3R5bGUiOm51bGx9LCJNYXJnaW4iOnsiJGlkIjoiMTM1IiwiVG9wIjowLCJMZWZ0IjowLCJSaWdodCI6MCwiQm90dG9tIjowfSwiUGFkZGluZyI6eyIkaWQiOiIxMzYiLCJUb3AiOjAsIkxlZnQiOjAsIlJpZ2h0IjowLCJCb3R0b20iOjB9LCJCYWNrZ3JvdW5kIjpudWxsLCJJc1Zpc2libGUiOnRydWUsIldpZHRoIjowLjAsIkhlaWdodCI6MC4wLCJCb3JkZXJTdHlsZSI6eyIkaWQiOiIxMzciLCJMaW5lQ29sb3IiOm51bGwsIkxpbmVXZWlnaHQiOjAuMCwiTGluZVR5cGUiOjAsIlBhcmVudFN0eWxlIjpudWxsfSwiUGFyZW50U3R5bGUiOm51bGx9LCJTaG93RWxhcHNlZFRpbWVHcmFkaWVudFN0eWxlIjpmYWxzZSwiRGVmYXVsdFN3aW1sYW5lU3R5bGUiOnsiJGlkIjoiMTM4IiwiSGVhZGVyU3R5bGUiOnsiJGlkIjoiMTM5IiwiVGV4dFN0eWxlIjp7IiRpZCI6IjE0MCIsIkZvbnRTZXR0aW5ncyI6eyIkaWQiOiIxNDEiLCJGb250U2l6ZSI6MTIsIkZvbnROYW1lIjoiQ2FsaWJyaSIsIklzQm9sZCI6ZmFsc2UsIklzSXRhbGljIjpmYWxzZSwiSXNVbmRlcmxpbmVkIjpmYWxzZSwiUGFyZW50U3R5bGUiOm51bGx9LCJBdXRvU2l6ZSI6MCwiRm9yZWdyb3VuZCI6eyIkaWQiOiIxNDIiLCJDb2xvciI6eyIkaWQiOiIxNDMiLCJBIjoyNTUsIlIiOjMyLCJHIjo1NiwiQiI6MTAwfX0sIk1heFdpZHRoIjoiSW5maW5pdHkiLCJNYXhIZWlnaHQiOiJJbmZpbml0eSIsIlNtYXJ0Rm9yZWdyb3VuZElzQWN0aXZlIjpmYWxzZSwiSG9yaXpvbnRhbEFsaWdubWVudCI6MCwiVmVydGljYWxBbGlnbm1lbnQiOjAsIlNtYXJ0Rm9yZWdyb3VuZCI6bnVsbCwiQmFja2dyb3VuZEZpbGxUeXBlIjowLCJNYXJnaW4iOnsiJGlkIjoiMTQ0IiwiVG9wIjowLCJMZWZ0IjowLCJSaWdodCI6MCwiQm90dG9tIjowfSwiUGFkZGluZyI6eyIkaWQiOiIxNDUiLCJUb3AiOjAsIkxlZnQiOjAsIlJpZ2h0IjowLCJCb3R0b20iOjB9LCJCYWNrZ3JvdW5kIjpudWxsLCJJc1Zpc2libGUiOnRydWUsIldpZHRoIjowLjAsIkhlaWdodCI6MC4wLCJCb3JkZXJTdHlsZSI6bnVsbCwiUGFyZW50U3R5bGUiOm51bGx9LCJSZWN0YW5nbGVTdHlsZSI6eyIkaWQiOiIxNDYiLCJNYXJnaW4iOnsiJGlkIjoiMTQ3IiwiVG9wIjowLCJMZWZ0IjowLCJSaWdodCI6MCwiQm90dG9tIjowfSwiUGFkZGluZyI6eyIkaWQiOiIxNDgiLCJUb3AiOjAsIkxlZnQiOjAsIlJpZ2h0IjowLCJCb3R0b20iOjB9LCJCYWNrZ3JvdW5kIjp7IiRpZCI6IjE0OSIsIkNvbG9yIjp7IiRpZCI6IjE1MCIsIkEiOjEyNywiUiI6OTEsIkciOjE1NSwiQiI6MjEzfX0sIklzVmlzaWJsZSI6dHJ1ZSwiV2lkdGgiOjAuMCwiSGVpZ2h0IjowLjAsIkJvcmRlclN0eWxlIjp7IiRpZCI6IjE1MSIsIkxpbmVDb2xvciI6eyIkaWQiOiIxNTIiLCIkdHlwZSI6Ik5MUkUuQ29tbW9uLkRvbS5Tb2xpZENvbG9yQnJ1c2gsIE5MUkUuQ29tbW9uIiwiQ29sb3IiOnsiJGlkIjoiMTUzIiwiQSI6MjU1LCJSIjoyNTUsIkciOjAsIkIiOjB9fSwiTGluZVdlaWdodCI6MC4wLCJMaW5lVHlwZSI6MCwiUGFyZW50U3R5bGUiOm51bGx9LCJQYXJlbnRTdHlsZSI6bnVsbH0sIk1hcmdpbiI6eyIkaWQiOiIxNTQiLCJUb3AiOjAsIkxlZnQiOjAsIlJpZ2h0IjowLCJCb3R0b20iOjB9LCJQYWRkaW5nIjp7IiRpZCI6IjE1NSIsIlRvcCI6MCwiTGVmdCI6MCwiUmlnaHQiOjAsIkJvdHRvbSI6MH0sIkJhY2tncm91bmQiOm51bGwsIklzVmlzaWJsZSI6dHJ1ZSwiV2lkdGgiOjAuMCwiSGVpZ2h0IjowLjAsIkJvcmRlclN0eWxlIjpudWxsLCJQYXJlbnRTdHlsZSI6bnVsbH0sIkJhY2tncm91bmRTdHlsZSI6eyIkaWQiOiIxNTYiLCJNYXJnaW4iOnsiJGlkIjoiMTU3IiwiVG9wIjowLCJMZWZ0IjowLCJSaWdodCI6MCwiQm90dG9tIjowfSwiUGFkZGluZyI6eyIkaWQiOiIxNTgiLCJUb3AiOjAsIkxlZnQiOjAsIlJpZ2h0IjowLCJCb3R0b20iOjB9LCJCYWNrZ3JvdW5kIjp7IiRpZCI6IjE1OSIsIkNvbG9yIjp7IiRpZCI6IjE2MCIsIkEiOjM4LCJSIjo5MSwiRyI6MTU1LCJCIjoyMTN9fSwiSXNWaXNpYmxlIjp0cnVlLCJXaWR0aCI6MC4wLCJIZWlnaHQiOjAuMCwiQm9yZGVyU3R5bGUiOnsiJGlkIjoiMTYxIiwiTGluZUNvbG9yIjp7IiRpZCI6IjE2MiIsIiR0eXBlIjoiTkxSRS5Db21tb24uRG9tLlNvbGlkQ29sb3JCcnVzaCwgTkxSRS5Db21tb24iLCJDb2xvciI6eyIkaWQiOiIxNjMiLCJBIjoyNTUsIlIiOjI1NSwiRyI6MCwiQiI6MH19LCJMaW5lV2VpZ2h0IjowLjAsIkxpbmVUeXBlIjowLCJQYXJlbnRTdHlsZSI6bnVsbH0sIlBhcmVudFN0eWxlIjpudWxsfSwiSXNBYm92ZVRpbWViYW5kIjpmYWxzZSwiTWFyZ2luIjp7IiRpZCI6IjE2NCIsIlRvcCI6MCwiTGVmdCI6MCwiUmlnaHQiOjAsIkJvdHRvbSI6MH0sIlBhZGRpbmciOnsiJGlkIjoiMTY1IiwiVG9wIjowLCJMZWZ0IjowLCJSaWdodCI6MCwiQm90dG9tIjowfSwiSXNWaXNpYmxlIjp0cnVlLCJXaWR0aCI6MC4wLCJIZWlnaHQiOjAuMCwiQm9yZGVyU3R5bGUiOm51bGwsIlBhcmVudFN0eWxlIjpudWxsfX0sIlNjYWxlIjp7IiRpZCI6IjE2NiIsIlN0YXJ0RGF0ZSI6IjAwMDEtMDEtMDFUMDA6MDA6MDAiLCJFbmREYXRlIjoiMjAyMS0wNi0zMFQyMzo1OTowMCIsIkZvcm1hdCI6InciLCJUeXBlIjoxLCJBdXRvRGF0ZVJhbmdlIjp0cnVlLCJXb3JraW5nRGF5cyI6MzEsIkZpc2NhbFllYXIiOnsiJGlkIjoiMTY3IiwiU3RhcnRNb250aCI6MSwiVXNlU3RhcnRpbmdZZWFyRm9yTnVtYmVyaW5nIjp0cnVlLCJTaG93RmlzY2FsWWVhckxhYmVsIjp0cnVlfSwiVG9kYXlNYXJrZXJUZXh0IjoiVG9kYXkiLCJBdXRvU2NhbGVUeXBlIjp0cnVlfSwiTWlsZXN0b25lcyI6W3siJGlkIjoiMTY4IiwiRGF0ZSI6IjIwMjEtMDYtMDRUMjM6NTk6MDAiLCJTdHlsZSI6eyIkaWQiOiIxNjkiLCJTaGFwZSI6MiwiQ29ubmVjdG9yTWFyZ2luIjp7IiRpZCI6IjE3MCIsIlRvcCI6MCwiTGVmdCI6MiwiUmlnaHQiOjIsIkJvdHRvbSI6MH0sIkNvbm5lY3RvclN0eWxlIjp7IiRpZCI6IjE3MSIsIkxpbmVDb2xvciI6eyIkaWQiOiIxNzIiLCIkdHlwZSI6Ik5MUkUuQ29tbW9uLkRvbS5Tb2xpZENvbG9yQnJ1c2gsIE5MUkUuQ29tbW9uIiwiQ29sb3IiOnsiJGlkIjoiMTczIiwiQSI6MTI3LCJSIjoxMjgsIkciOjE4NSwiQiI6MjIyfX0sIkxpbmVXZWlnaHQiOjEuMCwiTGluZVR5cGUiOjAsIlBhcmVudFN0eWxlIjpudWxsfSwiSXNCZWxvd1RpbWViYW5kIjp0cnVlLCJQb3NpdGlvbk9uVGFzayI6MCwiSGlkZURhdGUiOmZhbHNlLCJTaGFwZVNpemUiOjMsIlNwYWNpbmciOjEuMCwiUGFkZGluZyI6eyIkaWQiOiIxNzQiLCJUb3AiOjcsIkxlZnQiOjMsIlJpZ2h0IjowLCJCb3R0b20iOjJ9LCJTaGFwZVN0eWxlIjp7IiRpZCI6IjE3NSIsIk1hcmdpbiI6eyIkaWQiOiIxNzYiLCJUb3AiOjAsIkxlZnQiOjAsIlJpZ2h0IjowLCJCb3R0b20iOjB9LCJQYWRkaW5nIjp7IiRpZCI6IjE3NyIsIlRvcCI6MCwiTGVmdCI6MCwiUmlnaHQiOjAsIkJvdHRvbSI6MH0sIkJhY2tncm91bmQiOnsiJGlkIjoiMTc4IiwiQ29sb3IiOnsiJGlkIjoiMTc5IiwiQSI6MjU1LCJSIjoxMTAsIkciOjE3NCwiQiI6NjR9fSwiSXNWaXNpYmxlIjp0cnVlLCJXaWR0aCI6MTQuNDQzOTk5OTk5OTk5OTk5LCJIZWlnaHQiOjE0LjQ0Mzk5OTk5OTk5OTk5OSwiQm9yZGVyU3R5bGUiOnsiJGlkIjoiMTgwIiwiTGluZUNvbG9yIjp7IiRyZWYiOiI2NSJ9LCJMaW5lV2VpZ2h0IjowLjAsIkxpbmVUeXBlIjowLCJQYXJlbnRTdHlsZSI6bnVsbH0sIlBhcmVudFN0eWxlIjpudWxsfSwiVGl0bGVTdHlsZSI6eyIkaWQiOiIxODEiLCJGb250U2V0dGluZ3MiOnsiJGlkIjoiMTgyIiwiRm9udFNpemUiOjksIkZvbnROYW1lIjoiQXJpYWwiLCJJc0JvbGQiOnRydWUsIklzSXRhbGljIjpmYWxzZSwiSXNVbmRlcmxpbmVkIjpmYWxzZSwiUGFyZW50U3R5bGUiOm51bGx9LCJBdXRvU2l6ZSI6MCwiRm9yZWdyb3VuZCI6eyIkaWQiOiIxODMiLCJDb2xvciI6eyIkcmVmIjoiNzAifX0sIk1heFdpZHRoIjoyMDAuMCwiTWF4SGVpZ2h0IjoiSW5maW5pdHkiLCJTbWFydEZvcmVncm91bmRJc0FjdGl2ZSI6ZmFsc2UsIkhvcml6b250YWxBbGlnbm1lbnQiOjAsIlZlcnRpY2FsQWxpZ25tZW50IjowLCJTbWFydEZvcmVncm91bmQiOm51bGwsIkJhY2tncm91bmRGaWxsVHlwZSI6MCwiTWFyZ2luIjp7IiRpZCI6IjE4NCIsIlRvcCI6MCwiTGVmdCI6MCwiUmlnaHQiOjAsIkJvdHRvbSI6MH0sIlBhZGRpbmciOnsiJGlkIjoiMTg1IiwiVG9wIjowLCJMZWZ0IjowLCJSaWdodCI6MCwiQm90dG9tIjowfSwiQmFja2dyb3VuZCI6eyIkcmVmIjoiNzMifSwiSXNWaXNpYmxlIjp0cnVlLCJXaWR0aCI6MC4wLCJIZWlnaHQiOjAuMCwiQm9yZGVyU3R5bGUiOnsiJGlkIjoiMTg2IiwiTGluZUNvbG9yIjpudWxsLCJMaW5lV2VpZ2h0IjowLjAsIkxpbmVUeXBlIjowLCJQYXJlbnRTdHlsZSI6bnVsbH0sIlBhcmVudFN0eWxlIjpudWxsfSwiRGF0ZVN0eWxlIjp7IiRpZCI6IjE4NyIsIkZvbnRTZXR0aW5ncyI6eyIkaWQiOiIxODgiLCJGb250U2l6ZSI6OCwiRm9udE5hbWUiOiJBcmlhbCIsIklzQm9sZCI6ZmFsc2UsIklzSXRhbGljIjpmYWxzZSwiSXNVbmRlcmxpbmVkIjpmYWxzZSwiUGFyZW50U3R5bGUiOm51bGx9LCJBdXRvU2l6ZSI6MCwiRm9yZWdyb3VuZCI6eyIkaWQiOiIxODkiLCJDb2xvciI6eyIkcmVmIjoiNzcifX0sIk1heFdpZHRoIjoyMDAuMCwiTWF4SGVpZ2h0IjoiSW5maW5pdHkiLCJTbWFydEZvcmVncm91bmRJc0FjdGl2ZSI6ZmFsc2UsIkhvcml6b250YWxBbGlnbm1lbnQiOjAsIlZlcnRpY2FsQWxpZ25tZW50IjowLCJTbWFydEZvcmVncm91bmQiOm51bGwsIkJhY2tncm91bmRGaWxsVHlwZSI6MCwiTWFyZ2luIjp7IiRpZCI6IjE5MCIsIlRvcCI6MCwiTGVmdCI6MCwiUmlnaHQiOjAsIkJvdHRvbSI6MH0sIlBhZGRpbmciOnsiJGlkIjoiMTkxIiwiVG9wIjowLCJMZWZ0IjowLCJSaWdodCI6MCwiQm90dG9tIjowfSwiQmFja2dyb3VuZCI6eyIkcmVmIjoiODAifSwiSXNWaXNpYmxlIjp0cnVlLCJXaWR0aCI6MC4wLCJIZWlnaHQiOjAuMCwiQm9yZGVyU3R5bGUiOnsiJGlkIjoiMTkyIiwiTGluZUNvbG9yIjpudWxsLCJMaW5lV2VpZ2h0IjowLjAsIkxpbmVUeXBlIjowLCJQYXJlbnRTdHlsZSI6bnVsbH0sIlBhcmVudFN0eWxlIjpudWxsfSwiRGF0ZUZvcm1hdCI6eyIkaWQiOiIxOTM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ODIifX0sIldlZWtOdW1iZXJpbmciOnsiJGlkIjoiMTk0IiwiRm9ybWF0IjowLCJJc1Zpc2libGUiOmZhbHNlLCJMYXN0S25vd25WaXNpYmlsaXR5U3RhdGUiOmZhbHNlfSwiSXNWaXNpYmxlIjp0cnVlLCJQYXJlbnRTdHlsZSI6bnVsbH0sIkluZGV4IjowLCJQZXJjZW50YWdlQ29tcGxldGUiOm51bGwsIlBvc2l0aW9uIjp7IlJhdGlvIjowLjAsIklzQ3VzdG9tIjpmYWxzZX0sIkRhdGVGb3JtYXQiOnsiJHJlZiI6IjE5MyJ9LCJXZWVrTnVtYmVyaW5nIjp7IiRpZCI6IjE5NSIsIkZvcm1hdCI6MCwiSXNWaXNpYmxlIjpmYWxzZSwiTGFzdEtub3duVmlzaWJpbGl0eVN0YXRlIjpmYWxzZX0sIlJlbGF0ZWRUYXNrSWQiOiIwMDAwMDAwMC0wMDAwLTAwMDAtMDAwMC0wMDAwMDAwMDAwMDAiLCJJZCI6ImNkYmQ1OTFlLTczZDctNGJkZC1hYWVkLTQxMDZmNGM3MjcxMyIsIkltcG9ydElkIjpudWxsLCJUaXRsZSI6IlByZXNlbnQgUHJvamVjdCBTY2hlZHVsZSIsIk5vdGUiOm51bGwsIkh5cGVybGluayI6eyIkaWQiOiIxOTYiLCJBZGRyZXNzIjoiIiwiU3ViQWRkcmVzcyI6IiJ9LCJJc0NoYW5nZWQiOmZhbHNlLCJJc05ldyI6ZmFsc2V9LHsiJGlkIjoiMTk3IiwiRGF0ZSI6IjIwMjEtMDYtMTJUMjM6NTk6MDAiLCJTdHlsZSI6eyIkaWQiOiIxOTgiLCJTaGFwZSI6MiwiQ29ubmVjdG9yTWFyZ2luIjp7IiRpZCI6IjE5OSIsIlRvcCI6MCwiTGVmdCI6MiwiUmlnaHQiOjIsIkJvdHRvbSI6MH0sIkNvbm5lY3RvclN0eWxlIjp7IiRpZCI6IjIwMCIsIkxpbmVDb2xvciI6eyIkaWQiOiIyMDEiLCIkdHlwZSI6Ik5MUkUuQ29tbW9uLkRvbS5Tb2xpZENvbG9yQnJ1c2gsIE5MUkUuQ29tbW9uIiwiQ29sb3IiOnsiJGlkIjoiMjAyIiwiQSI6MTI3LCJSIjoxMjgsIkciOjE4NSwiQiI6MjIyfX0sIkxpbmVXZWlnaHQiOjEuMCwiTGluZVR5cGUiOjAsIlBhcmVudFN0eWxlIjpudWxsfSwiSXNCZWxvd1RpbWViYW5kIjp0cnVlLCJQb3NpdGlvbk9uVGFzayI6MCwiSGlkZURhdGUiOmZhbHNlLCJTaGFwZVNpemUiOjMsIlNwYWNpbmciOjEuMCwiUGFkZGluZyI6eyIkaWQiOiIyMDMiLCJUb3AiOjcsIkxlZnQiOjMsIlJpZ2h0IjowLCJCb3R0b20iOjJ9LCJTaGFwZVN0eWxlIjp7IiRpZCI6IjIwNCIsIk1hcmdpbiI6eyIkaWQiOiIyMDUiLCJUb3AiOjAsIkxlZnQiOjAsIlJpZ2h0IjowLCJCb3R0b20iOjB9LCJQYWRkaW5nIjp7IiRpZCI6IjIwNiIsIlRvcCI6MCwiTGVmdCI6MCwiUmlnaHQiOjAsIkJvdHRvbSI6MH0sIkJhY2tncm91bmQiOnsiJGlkIjoiMjA3IiwiQ29sb3IiOnsiJGlkIjoiMjA4IiwiQSI6MjU1LCJSIjoyMzcsIkciOjEyNSwiQiI6NDl9fSwiSXNWaXNpYmxlIjp0cnVlLCJXaWR0aCI6MTQuNDQzOTk5OTk5OTk5OTk5LCJIZWlnaHQiOjE0LjQ0Mzk5OTk5OTk5OTk5OSwiQm9yZGVyU3R5bGUiOnsiJGlkIjoiMjA5IiwiTGluZUNvbG9yIjp7IiRyZWYiOiI2NSJ9LCJMaW5lV2VpZ2h0IjowLjAsIkxpbmVUeXBlIjowLCJQYXJlbnRTdHlsZSI6bnVsbH0sIlBhcmVudFN0eWxlIjpudWxsfSwiVGl0bGVTdHlsZSI6eyIkaWQiOiIyMTAiLCJGb250U2V0dGluZ3MiOnsiJGlkIjoiMjExIiwiRm9udFNpemUiOjksIkZvbnROYW1lIjoiQXJpYWwiLCJJc0JvbGQiOnRydWUsIklzSXRhbGljIjpmYWxzZSwiSXNVbmRlcmxpbmVkIjpmYWxzZSwiUGFyZW50U3R5bGUiOm51bGx9LCJBdXRvU2l6ZSI6MCwiRm9yZWdyb3VuZCI6eyIkaWQiOiIyMTIiLCJDb2xvciI6eyIkcmVmIjoiNzAifX0sIk1heFdpZHRoIjoyMDAuMCwiTWF4SGVpZ2h0IjoiSW5maW5pdHkiLCJTbWFydEZvcmVncm91bmRJc0FjdGl2ZSI6ZmFsc2UsIkhvcml6b250YWxBbGlnbm1lbnQiOjAsIlZlcnRpY2FsQWxpZ25tZW50IjowLCJTbWFydEZvcmVncm91bmQiOm51bGwsIkJhY2tncm91bmRGaWxsVHlwZSI6MCwiTWFyZ2luIjp7IiRpZCI6IjIxMyIsIlRvcCI6MCwiTGVmdCI6MCwiUmlnaHQiOjAsIkJvdHRvbSI6MH0sIlBhZGRpbmciOnsiJGlkIjoiMjE0IiwiVG9wIjowLCJMZWZ0IjowLCJSaWdodCI6MCwiQm90dG9tIjowfSwiQmFja2dyb3VuZCI6eyIkcmVmIjoiNzMifSwiSXNWaXNpYmxlIjp0cnVlLCJXaWR0aCI6MC4wLCJIZWlnaHQiOjAuMCwiQm9yZGVyU3R5bGUiOnsiJGlkIjoiMjE1IiwiTGluZUNvbG9yIjpudWxsLCJMaW5lV2VpZ2h0IjowLjAsIkxpbmVUeXBlIjowLCJQYXJlbnRTdHlsZSI6bnVsbH0sIlBhcmVudFN0eWxlIjpudWxsfSwiRGF0ZVN0eWxlIjp7IiRpZCI6IjIxNiIsIkZvbnRTZXR0aW5ncyI6eyIkaWQiOiIyMTciLCJGb250U2l6ZSI6OCwiRm9udE5hbWUiOiJBcmlhbCIsIklzQm9sZCI6ZmFsc2UsIklzSXRhbGljIjpmYWxzZSwiSXNVbmRlcmxpbmVkIjpmYWxzZSwiUGFyZW50U3R5bGUiOm51bGx9LCJBdXRvU2l6ZSI6MCwiRm9yZWdyb3VuZCI6eyIkaWQiOiIyMTgiLCJDb2xvciI6eyIkcmVmIjoiNzcifX0sIk1heFdpZHRoIjoyMDAuMCwiTWF4SGVpZ2h0IjoiSW5maW5pdHkiLCJTbWFydEZvcmVncm91bmRJc0FjdGl2ZSI6ZmFsc2UsIkhvcml6b250YWxBbGlnbm1lbnQiOjAsIlZlcnRpY2FsQWxpZ25tZW50IjowLCJTbWFydEZvcmVncm91bmQiOm51bGwsIkJhY2tncm91bmRGaWxsVHlwZSI6MCwiTWFyZ2luIjp7IiRpZCI6IjIxOSIsIlRvcCI6MCwiTGVmdCI6MCwiUmlnaHQiOjAsIkJvdHRvbSI6MH0sIlBhZGRpbmciOnsiJGlkIjoiMjIwIiwiVG9wIjowLCJMZWZ0IjowLCJSaWdodCI6MCwiQm90dG9tIjowfSwiQmFja2dyb3VuZCI6eyIkcmVmIjoiODAifSwiSXNWaXNpYmxlIjp0cnVlLCJXaWR0aCI6MC4wLCJIZWlnaHQiOjAuMCwiQm9yZGVyU3R5bGUiOnsiJGlkIjoiMjIxIiwiTGluZUNvbG9yIjpudWxsLCJMaW5lV2VpZ2h0IjowLjAsIkxpbmVUeXBlIjowLCJQYXJlbnRTdHlsZSI6bnVsbH0sIlBhcmVudFN0eWxlIjpudWxsfSwiRGF0ZUZvcm1hdCI6eyIkaWQiOiIyMjI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ODIifX0sIldlZWtOdW1iZXJpbmciOnsiJGlkIjoiMjIzIiwiRm9ybWF0IjowLCJJc1Zpc2libGUiOmZhbHNlLCJMYXN0S25vd25WaXNpYmlsaXR5U3RhdGUiOmZhbHNlfSwiSXNWaXNpYmxlIjp0cnVlLCJQYXJlbnRTdHlsZSI6bnVsbH0sIkluZGV4IjoxLCJQZXJjZW50YWdlQ29tcGxldGUiOm51bGwsIlBvc2l0aW9uIjp7IlJhdGlvIjowLjAsIklzQ3VzdG9tIjpmYWxzZX0sIkRhdGVGb3JtYXQiOnsiJHJlZiI6IjIyMiJ9LCJXZWVrTnVtYmVyaW5nIjp7IiRpZCI6IjIyNCIsIkZvcm1hdCI6MCwiSXNWaXNpYmxlIjpmYWxzZSwiTGFzdEtub3duVmlzaWJpbGl0eVN0YXRlIjpmYWxzZX0sIlJlbGF0ZWRUYXNrSWQiOiIwMDAwMDAwMC0wMDAwLTAwMDAtMDAwMC0wMDAwMDAwMDAwMDAiLCJJZCI6ImE3OTc0ZTg2LTQ0MTItNDg4Zi05ODE0LTc4NGQzZDM4NTU1NSIsIkltcG9ydElkIjpudWxsLCJUaXRsZSI6IkJ1ZGdldCBEdWUiLCJOb3RlIjpudWxsLCJIeXBlcmxpbmsiOnsiJGlkIjoiMjI1IiwiQWRkcmVzcyI6IiIsIlN1YkFkZHJlc3MiOiIifSwiSXNDaGFuZ2VkIjpmYWxzZSwiSXNOZXciOmZhbHNlfSx7IiRpZCI6IjIyNiIsIkRhdGUiOiIyMDIxLTA2LTI0VDIzOjU5OjAwIiwiU3R5bGUiOnsiJGlkIjoiMjI3IiwiU2hhcGUiOjIsIkNvbm5lY3Rvck1hcmdpbiI6eyIkaWQiOiIyMjgiLCJUb3AiOjAsIkxlZnQiOjIsIlJpZ2h0IjoyLCJCb3R0b20iOjB9LCJDb25uZWN0b3JTdHlsZSI6eyIkaWQiOiIyMjkiLCJMaW5lQ29sb3IiOnsiJGlkIjoiMjMwIiwiJHR5cGUiOiJOTFJFLkNvbW1vbi5Eb20uU29saWRDb2xvckJydXNoLCBOTFJFLkNvbW1vbiIsIkNvbG9yIjp7IiRpZCI6IjIzMSIsIkEiOjEyNywiUiI6MTI4LCJHIjoxODUsIkIiOjIyMn19LCJMaW5lV2VpZ2h0IjoxLjAsIkxpbmVUeXBlIjowLCJQYXJlbnRTdHlsZSI6bnVsbH0sIklzQmVsb3dUaW1lYmFuZCI6dHJ1ZSwiUG9zaXRpb25PblRhc2siOjAsIkhpZGVEYXRlIjpmYWxzZSwiU2hhcGVTaXplIjozLCJTcGFjaW5nIjoxLjAsIlBhZGRpbmciOnsiJGlkIjoiMjMyIiwiVG9wIjo3LCJMZWZ0IjozLCJSaWdodCI6MCwiQm90dG9tIjoyfSwiU2hhcGVTdHlsZSI6eyIkaWQiOiIyMzMiLCJNYXJnaW4iOnsiJGlkIjoiMjM0IiwiVG9wIjowLCJMZWZ0IjowLCJSaWdodCI6MCwiQm90dG9tIjowfSwiUGFkZGluZyI6eyIkaWQiOiIyMzUiLCJUb3AiOjAsIkxlZnQiOjAsIlJpZ2h0IjowLCJCb3R0b20iOjB9LCJCYWNrZ3JvdW5kIjp7IiRpZCI6IjIzNiIsIkNvbG9yIjp7IiRpZCI6IjIzNyIsIkEiOjI1NSwiUiI6MTk0LCJHIjowLCJCIjowfX0sIklzVmlzaWJsZSI6dHJ1ZSwiV2lkdGgiOjE0LjQ0Mzk5OTk5OTk5OTk5OSwiSGVpZ2h0IjoxNC40NDM5OTk5OTk5OTk5OTksIkJvcmRlclN0eWxlIjp7IiRpZCI6IjIzOCIsIkxpbmVDb2xvciI6eyIkcmVmIjoiNjUifSwiTGluZVdlaWdodCI6MC4wLCJMaW5lVHlwZSI6MCwiUGFyZW50U3R5bGUiOm51bGx9LCJQYXJlbnRTdHlsZSI6bnVsbH0sIlRpdGxlU3R5bGUiOnsiJGlkIjoiMjM5IiwiRm9udFNldHRpbmdzIjp7IiRpZCI6IjI0MCIsIkZvbnRTaXplIjo5LCJGb250TmFtZSI6IkFyaWFsIiwiSXNCb2xkIjp0cnVlLCJJc0l0YWxpYyI6ZmFsc2UsIklzVW5kZXJsaW5lZCI6ZmFsc2UsIlBhcmVudFN0eWxlIjpudWxsfSwiQXV0b1NpemUiOjAsIkZvcmVncm91bmQiOnsiJGlkIjoiMjQxIiwiQ29sb3IiOnsiJHJlZiI6IjcwIn19LCJNYXhXaWR0aCI6MjAwLjAsIk1heEhlaWdodCI6IkluZmluaXR5IiwiU21hcnRGb3JlZ3JvdW5kSXNBY3RpdmUiOmZhbHNlLCJIb3Jpem9udGFsQWxpZ25tZW50IjowLCJWZXJ0aWNhbEFsaWdubWVudCI6MCwiU21hcnRGb3JlZ3JvdW5kIjpudWxsLCJCYWNrZ3JvdW5kRmlsbFR5cGUiOjAsIk1hcmdpbiI6eyIkaWQiOiIyNDIiLCJUb3AiOjAsIkxlZnQiOjAsIlJpZ2h0IjowLCJCb3R0b20iOjB9LCJQYWRkaW5nIjp7IiRpZCI6IjI0MyIsIlRvcCI6MCwiTGVmdCI6MCwiUmlnaHQiOjAsIkJvdHRvbSI6MH0sIkJhY2tncm91bmQiOnsiJHJlZiI6IjczIn0sIklzVmlzaWJsZSI6dHJ1ZSwiV2lkdGgiOjAuMCwiSGVpZ2h0IjowLjAsIkJvcmRlclN0eWxlIjp7IiRpZCI6IjI0NCIsIkxpbmVDb2xvciI6bnVsbCwiTGluZVdlaWdodCI6MC4wLCJMaW5lVHlwZSI6MCwiUGFyZW50U3R5bGUiOm51bGx9LCJQYXJlbnRTdHlsZSI6bnVsbH0sIkRhdGVTdHlsZSI6eyIkaWQiOiIyNDUiLCJGb250U2V0dGluZ3MiOnsiJGlkIjoiMjQ2IiwiRm9udFNpemUiOjgsIkZvbnROYW1lIjoiQXJpYWwiLCJJc0JvbGQiOmZhbHNlLCJJc0l0YWxpYyI6ZmFsc2UsIklzVW5kZXJsaW5lZCI6ZmFsc2UsIlBhcmVudFN0eWxlIjpudWxsfSwiQXV0b1NpemUiOjAsIkZvcmVncm91bmQiOnsiJGlkIjoiMjQ3IiwiQ29sb3IiOnsiJHJlZiI6Ijc3In19LCJNYXhXaWR0aCI6MjAwLjAsIk1heEhlaWdodCI6IkluZmluaXR5IiwiU21hcnRGb3JlZ3JvdW5kSXNBY3RpdmUiOmZhbHNlLCJIb3Jpem9udGFsQWxpZ25tZW50IjowLCJWZXJ0aWNhbEFsaWdubWVudCI6MCwiU21hcnRGb3JlZ3JvdW5kIjpudWxsLCJCYWNrZ3JvdW5kRmlsbFR5cGUiOjAsIk1hcmdpbiI6eyIkaWQiOiIyNDgiLCJUb3AiOjAsIkxlZnQiOjAsIlJpZ2h0IjowLCJCb3R0b20iOjB9LCJQYWRkaW5nIjp7IiRpZCI6IjI0OSIsIlRvcCI6MCwiTGVmdCI6MCwiUmlnaHQiOjAsIkJvdHRvbSI6MH0sIkJhY2tncm91bmQiOnsiJHJlZiI6IjgwIn0sIklzVmlzaWJsZSI6dHJ1ZSwiV2lkdGgiOjAuMCwiSGVpZ2h0IjowLjAsIkJvcmRlclN0eWxlIjp7IiRpZCI6IjI1MCIsIkxpbmVDb2xvciI6bnVsbCwiTGluZVdlaWdodCI6MC4wLCJMaW5lVHlwZSI6MCwiUGFyZW50U3R5bGUiOm51bGx9LCJQYXJlbnRTdHlsZSI6bnVsbH0sIkRhdGVGb3JtYXQiOnsiJGlkIjoiMjUx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gyIn19LCJXZWVrTnVtYmVyaW5nIjp7IiRpZCI6IjI1MiIsIkZvcm1hdCI6MCwiSXNWaXNpYmxlIjpmYWxzZSwiTGFzdEtub3duVmlzaWJpbGl0eVN0YXRlIjpmYWxzZX0sIklzVmlzaWJsZSI6dHJ1ZSwiUGFyZW50U3R5bGUiOm51bGx9LCJJbmRleCI6MiwiUGVyY2VudGFnZUNvbXBsZXRlIjpudWxsLCJQb3NpdGlvbiI6eyJSYXRpbyI6MC4wLCJJc0N1c3RvbSI6ZmFsc2V9LCJEYXRlRm9ybWF0Ijp7IiRyZWYiOiIyNTEifSwiV2Vla051bWJlcmluZyI6eyIkaWQiOiIyNTMiLCJGb3JtYXQiOjAsIklzVmlzaWJsZSI6ZmFsc2UsIkxhc3RLbm93blZpc2liaWxpdHlTdGF0ZSI6ZmFsc2V9LCJSZWxhdGVkVGFza0lkIjoiMDAwMDAwMDAtMDAwMC0wMDAwLTAwMDAtMDAwMDAwMDAwMDAwIiwiSWQiOiIyNDQ2MTE5Ni03NDA3LTQ5ZDMtYmIwNC1kYjIxYTcxYTQ2YzgiLCJJbXBvcnRJZCI6bnVsbCwiVGl0bGUiOiJTdGFrZWhvbGRlciBSZXZpZXciLCJOb3RlIjpudWxsLCJIeXBlcmxpbmsiOnsiJGlkIjoiMjU0IiwiQWRkcmVzcyI6IiIsIlN1YkFkZHJlc3MiOiIifSwiSXNDaGFuZ2VkIjpmYWxzZSwiSXNOZXciOmZhbHNlfSx7IiRpZCI6IjI1NSIsIkRhdGUiOiIyMDIxLTA2LTI3VDIzOjU5OjAwIiwiU3R5bGUiOnsiJGlkIjoiMjU2IiwiU2hhcGUiOjIsIkNvbm5lY3Rvck1hcmdpbiI6eyIkaWQiOiIyNTciLCJUb3AiOjAsIkxlZnQiOjIsIlJpZ2h0IjoyLCJCb3R0b20iOjB9LCJDb25uZWN0b3JTdHlsZSI6eyIkaWQiOiIyNTgiLCJMaW5lQ29sb3IiOnsiJGlkIjoiMjU5IiwiJHR5cGUiOiJOTFJFLkNvbW1vbi5Eb20uU29saWRDb2xvckJydXNoLCBOTFJFLkNvbW1vbiIsIkNvbG9yIjp7IiRpZCI6IjI2MCIsIkEiOjEyNywiUiI6MTI4LCJHIjoxODUsIkIiOjIyMn19LCJMaW5lV2VpZ2h0IjoxLjAsIkxpbmVUeXBlIjowLCJQYXJlbnRTdHlsZSI6bnVsbH0sIklzQmVsb3dUaW1lYmFuZCI6ZmFsc2UsIlBvc2l0aW9uT25UYXNrIjowLCJIaWRlRGF0ZSI6ZmFsc2UsIlNoYXBlU2l6ZSI6MywiU3BhY2luZyI6MS4wLCJQYWRkaW5nIjp7IiRpZCI6IjI2MSIsIlRvcCI6NywiTGVmdCI6MywiUmlnaHQiOjAsIkJvdHRvbSI6Mn0sIlNoYXBlU3R5bGUiOnsiJGlkIjoiMjYyIiwiTWFyZ2luIjp7IiRpZCI6IjI2MyIsIlRvcCI6MCwiTGVmdCI6MCwiUmlnaHQiOjAsIkJvdHRvbSI6MH0sIlBhZGRpbmciOnsiJGlkIjoiMjY0IiwiVG9wIjowLCJMZWZ0IjowLCJSaWdodCI6MCwiQm90dG9tIjowfSwiQmFja2dyb3VuZCI6eyIkaWQiOiIyNjUiLCJDb2xvciI6eyIkaWQiOiIyNjYiLCJBIjoyNTUsIlIiOjExMSwiRyI6NDksIkIiOjE1Mn19LCJJc1Zpc2libGUiOnRydWUsIldpZHRoIjoxNC40NDM5OTk5OTk5OTk5OTksIkhlaWdodCI6MTQuNDQzOTk5OTk5OTk5OTk5LCJCb3JkZXJTdHlsZSI6eyIkaWQiOiIyNjciLCJMaW5lQ29sb3IiOnsiJHJlZiI6IjY1In0sIkxpbmVXZWlnaHQiOjAuMCwiTGluZVR5cGUiOjAsIlBhcmVudFN0eWxlIjpudWxsfSwiUGFyZW50U3R5bGUiOm51bGx9LCJUaXRsZVN0eWxlIjp7IiRpZCI6IjI2OCIsIkZvbnRTZXR0aW5ncyI6eyIkaWQiOiIyNjkiLCJGb250U2l6ZSI6OSwiRm9udE5hbWUiOiJBcmlhbCIsIklzQm9sZCI6dHJ1ZSwiSXNJdGFsaWMiOmZhbHNlLCJJc1VuZGVybGluZWQiOmZhbHNlLCJQYXJlbnRTdHlsZSI6bnVsbH0sIkF1dG9TaXplIjowLCJGb3JlZ3JvdW5kIjp7IiRpZCI6IjI3MCIsIkNvbG9yIjp7IiRyZWYiOiI3MCJ9fSwiTWF4V2lkdGgiOjIwMC4wLCJNYXhIZWlnaHQiOiJJbmZpbml0eSIsIlNtYXJ0Rm9yZWdyb3VuZElzQWN0aXZlIjpmYWxzZSwiSG9yaXpvbnRhbEFsaWdubWVudCI6MCwiVmVydGljYWxBbGlnbm1lbnQiOjAsIlNtYXJ0Rm9yZWdyb3VuZCI6bnVsbCwiQmFja2dyb3VuZEZpbGxUeXBlIjowLCJNYXJnaW4iOnsiJGlkIjoiMjcxIiwiVG9wIjowLCJMZWZ0IjowLCJSaWdodCI6MCwiQm90dG9tIjowfSwiUGFkZGluZyI6eyIkaWQiOiIyNzIiLCJUb3AiOjAsIkxlZnQiOjAsIlJpZ2h0IjowLCJCb3R0b20iOjB9LCJCYWNrZ3JvdW5kIjp7IiRyZWYiOiI3MyJ9LCJJc1Zpc2libGUiOnRydWUsIldpZHRoIjowLjAsIkhlaWdodCI6MC4wLCJCb3JkZXJTdHlsZSI6eyIkaWQiOiIyNzMiLCJMaW5lQ29sb3IiOm51bGwsIkxpbmVXZWlnaHQiOjAuMCwiTGluZVR5cGUiOjAsIlBhcmVudFN0eWxlIjpudWxsfSwiUGFyZW50U3R5bGUiOm51bGx9LCJEYXRlU3R5bGUiOnsiJGlkIjoiMjc0IiwiRm9udFNldHRpbmdzIjp7IiRpZCI6IjI3NSIsIkZvbnRTaXplIjo4LCJGb250TmFtZSI6IkFyaWFsIiwiSXNCb2xkIjpmYWxzZSwiSXNJdGFsaWMiOmZhbHNlLCJJc1VuZGVybGluZWQiOmZhbHNlLCJQYXJlbnRTdHlsZSI6bnVsbH0sIkF1dG9TaXplIjowLCJGb3JlZ3JvdW5kIjp7IiRpZCI6IjI3NiIsIkNvbG9yIjp7IiRyZWYiOiI3NyJ9fSwiTWF4V2lkdGgiOjIwMC4wLCJNYXhIZWlnaHQiOiJJbmZpbml0eSIsIlNtYXJ0Rm9yZWdyb3VuZElzQWN0aXZlIjpmYWxzZSwiSG9yaXpvbnRhbEFsaWdubWVudCI6MCwiVmVydGljYWxBbGlnbm1lbnQiOjAsIlNtYXJ0Rm9yZWdyb3VuZCI6bnVsbCwiQmFja2dyb3VuZEZpbGxUeXBlIjowLCJNYXJnaW4iOnsiJGlkIjoiMjc3IiwiVG9wIjowLCJMZWZ0IjowLCJSaWdodCI6MCwiQm90dG9tIjowfSwiUGFkZGluZyI6eyIkaWQiOiIyNzgiLCJUb3AiOjAsIkxlZnQiOjAsIlJpZ2h0IjowLCJCb3R0b20iOjB9LCJCYWNrZ3JvdW5kIjp7IiRyZWYiOiI4MCJ9LCJJc1Zpc2libGUiOnRydWUsIldpZHRoIjowLjAsIkhlaWdodCI6MC4wLCJCb3JkZXJTdHlsZSI6eyIkaWQiOiIyNzkiLCJMaW5lQ29sb3IiOm51bGwsIkxpbmVXZWlnaHQiOjAuMCwiTGluZVR5cGUiOjAsIlBhcmVudFN0eWxlIjpudWxsfSwiUGFyZW50U3R5bGUiOm51bGx9LCJEYXRlRm9ybWF0Ijp7IiRpZCI6IjI4MC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4MiJ9fSwiV2Vla051bWJlcmluZyI6eyIkaWQiOiIyODEiLCJGb3JtYXQiOjAsIklzVmlzaWJsZSI6ZmFsc2UsIkxhc3RLbm93blZpc2liaWxpdHlTdGF0ZSI6ZmFsc2V9LCJJc1Zpc2libGUiOnRydWUsIlBhcmVudFN0eWxlIjpudWxsfSwiSW5kZXgiOjMsIlBlcmNlbnRhZ2VDb21wbGV0ZSI6bnVsbCwiUG9zaXRpb24iOnsiUmF0aW8iOjAuMCwiSXNDdXN0b20iOmZhbHNlfSwiRGF0ZUZvcm1hdCI6eyIkcmVmIjoiMjgwIn0sIldlZWtOdW1iZXJpbmciOnsiJGlkIjoiMjgyIiwiRm9ybWF0IjowLCJJc1Zpc2libGUiOmZhbHNlLCJMYXN0S25vd25WaXNpYmlsaXR5U3RhdGUiOmZhbHNlfSwiUmVsYXRlZFRhc2tJZCI6IjAwMDAwMDAwLTAwMDAtMDAwMC0wMDAwLTAwMDAwMDAwMDAwMCIsIklkIjoiNzlhNDUyNjItYTk4Yi00YTg0LWI4NDUtOGM5NTk3MDFkYjMyIiwiSW1wb3J0SWQiOm51bGwsIlRpdGxlIjoiUHJvamVjdCBTaWduLU9mZiIsIk5vdGUiOm51bGwsIkh5cGVybGluayI6eyIkaWQiOiIyODMiLCJBZGRyZXNzIjoiIiwiU3ViQWRkcmVzcyI6IiJ9LCJJc0NoYW5nZWQiOmZhbHNlLCJJc05ldyI6ZmFsc2V9XSwiVGFza3MiOlt7IiRpZCI6IjI4NCIsIkdyb3VwTmFtZSI6bnVsbCwiU3RhcnREYXRlIjoiMjAyMS0wNS0yOFQwMDowMDowMFoiLCJFbmREYXRlIjoiMjAyMS0wNi0wNFQyMzo1OTowMFoiLCJQZXJjZW50YWdlQ29tcGxldGUiOjAuMCwiU3R5bGUiOnsiJGlkIjoiMjg1IiwiU2hhcGUiOjEsIlNoYXBlVGhpY2tuZXNzIjozLCJEdXJhdGlvbkZvcm1hdCI6MCwiSW5jbHVkZU5vbldvcmtpbmdEYXlzSW5EdXJhdGlvbiI6ZmFsc2UsIlBlcmNlbnRhZ2VDb21wbGV0ZVN0eWxlIjp7IiRpZCI6IjI4NiIsIkZvbnRTZXR0aW5ncyI6eyIkaWQiOiIyODciLCJGb250U2l6ZSI6OSwiRm9udE5hbWUiOiJBcmlhbCIsIklzQm9sZCI6ZmFsc2UsIklzSXRhbGljIjpmYWxzZSwiSXNVbmRlcmxpbmVkIjpmYWxzZSwiUGFyZW50U3R5bGUiOm51bGx9LCJBdXRvU2l6ZSI6MCwiRm9yZWdyb3VuZCI6eyIkcmVmIjoiODcifSwiTWF4V2lkdGgiOjk2MC4wLCJNYXhIZWlnaHQiOiJJbmZpbml0eSIsIlNtYXJ0Rm9yZWdyb3VuZElzQWN0aXZlIjpmYWxzZSwiSG9yaXpvbnRhbEFsaWdubWVudCI6MCwiVmVydGljYWxBbGlnbm1lbnQiOjAsIlNtYXJ0Rm9yZWdyb3VuZCI6bnVsbCwiQmFja2dyb3VuZEZpbGxUeXBlIjowLCJNYXJnaW4iOnsiJGlkIjoiMjg4IiwiVG9wIjowLCJMZWZ0IjowLCJSaWdodCI6MCwiQm90dG9tIjowfSwiUGFkZGluZyI6eyIkaWQiOiIyODkiLCJUb3AiOjAsIkxlZnQiOjAsIlJpZ2h0IjowLCJCb3R0b20iOjB9LCJCYWNrZ3JvdW5kIjp7IiRyZWYiOiI5MSJ9LCJJc1Zpc2libGUiOnRydWUsIldpZHRoIjowLjAsIkhlaWdodCI6MC4wLCJCb3JkZXJTdHlsZSI6eyIkaWQiOiIyOTAiLCJMaW5lQ29sb3IiOm51bGwsIkxpbmVXZWlnaHQiOjAuMCwiTGluZVR5cGUiOjAsIlBhcmVudFN0eWxlIjpudWxsfSwiUGFyZW50U3R5bGUiOm51bGx9LCJEdXJhdGlvblN0eWxlIjp7IiRpZCI6IjI5MSIsIkZvbnRTZXR0aW5ncyI6eyIkaWQiOiIyOTIiLCJGb250U2l6ZSI6OSwiRm9udE5hbWUiOiJBcmlhbCIsIklzQm9sZCI6ZmFsc2UsIklzSXRhbGljIjpmYWxzZSwiSXNVbmRlcmxpbmVkIjpmYWxzZSwiUGFyZW50U3R5bGUiOm51bGx9LCJBdXRvU2l6ZSI6MCwiRm9yZWdyb3VuZCI6eyIkaWQiOiIyOTMiLCJDb2xvciI6eyIkcmVmIjoiOTUifX0sIk1heFdpZHRoIjo5NjAuMCwiTWF4SGVpZ2h0IjoiSW5maW5pdHkiLCJTbWFydEZvcmVncm91bmRJc0FjdGl2ZSI6ZmFsc2UsIkhvcml6b250YWxBbGlnbm1lbnQiOjAsIlZlcnRpY2FsQWxpZ25tZW50IjowLCJTbWFydEZvcmVncm91bmQiOm51bGwsIkJhY2tncm91bmRGaWxsVHlwZSI6MCwiTWFyZ2luIjp7IiRpZCI6IjI5NCIsIlRvcCI6MCwiTGVmdCI6MCwiUmlnaHQiOjAsIkJvdHRvbSI6MH0sIlBhZGRpbmciOnsiJGlkIjoiMjk1IiwiVG9wIjowLCJMZWZ0IjowLCJSaWdodCI6MCwiQm90dG9tIjowfSwiQmFja2dyb3VuZCI6eyIkcmVmIjoiOTgifSwiSXNWaXNpYmxlIjp0cnVlLCJXaWR0aCI6MC4wLCJIZWlnaHQiOjAuMCwiQm9yZGVyU3R5bGUiOnsiJGlkIjoiMjk2IiwiTGluZUNvbG9yIjpudWxsLCJMaW5lV2VpZ2h0IjowLjAsIkxpbmVUeXBlIjowLCJQYXJlbnRTdHlsZSI6bnVsbH0sIlBhcmVudFN0eWxlIjpudWxsfSwiSG9yaXpvbnRhbENvbm5lY3RvclN0eWxlIjp7IiRpZCI6IjI5NyIsIkxpbmVDb2xvciI6eyIkcmVmIjoiMTAwIn0sIkxpbmVXZWlnaHQiOjEuMCwiTGluZVR5cGUiOjAsIlBhcmVudFN0eWxlIjpudWxsfSwiVmVydGljYWxDb25uZWN0b3JTdHlsZSI6eyIkaWQiOiIyOTgiLCJMaW5lQ29sb3IiOnsiJHJlZiI6IjEwMyJ9LCJMaW5lV2VpZ2h0Ijox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mZhbHNlLCJQZXJjZW50YWdlQ29tcGxldGVTaGFwZU9wYWNpdHkiOjM1LCJTaGFwZVN0eWxlIjp7IiRpZCI6IjI5OSIsIk1hcmdpbiI6eyIkaWQiOiIzMDAiLCJUb3AiOjAsIkxlZnQiOjQsIlJpZ2h0Ijo0LCJCb3R0b20iOjB9LCJQYWRkaW5nIjp7IiRpZCI6IjMwMSIsIlRvcCI6MCwiTGVmdCI6MCwiUmlnaHQiOjAsIkJvdHRvbSI6MH0sIkJhY2tncm91bmQiOnsiJGlkIjoiMzAyIiwiQ29sb3IiOnsiJGlkIjoiMzAzIiwiQSI6MjU1LCJSIjoxMTIsIkciOjE3MywiQiI6NzF9fSwiSXNWaXNpYmxlIjp0cnVlLCJXaWR0aCI6MC4wLCJIZWlnaHQiOjE0LjAsIkJvcmRlclN0eWxlIjp7IiRpZCI6IjMwNCIsIkxpbmVDb2xvciI6eyIkcmVmIjoiMTExIn0sIkxpbmVXZWlnaHQiOjAuMCwiTGluZVR5cGUiOjAsIlBhcmVudFN0eWxlIjpudWxsfSwiUGFyZW50U3R5bGUiOm51bGx9LCJUaXRsZVN0eWxlIjp7IiRpZCI6IjMwNSIsIkZvbnRTZXR0aW5ncyI6eyIkaWQiOiIzMDYiLCJGb250U2l6ZSI6OSwiRm9udE5hbWUiOiJBcmlhbCIsIklzQm9sZCI6dHJ1ZSwiSXNJdGFsaWMiOnRydWUsIklzVW5kZXJsaW5lZCI6dHJ1ZSwiUGFyZW50U3R5bGUiOm51bGx9LCJBdXRvU2l6ZSI6MCwiRm9yZWdyb3VuZCI6eyIkaWQiOiIzMDciLCJDb2xvciI6eyIkcmVmIjoiMTE2In19LCJNYXhXaWR0aCI6OTYwLjAsIk1heEhlaWdodCI6IkluZmluaXR5IiwiU21hcnRGb3JlZ3JvdW5kSXNBY3RpdmUiOmZhbHNlLCJIb3Jpem9udGFsQWxpZ25tZW50IjowLCJWZXJ0aWNhbEFsaWdubWVudCI6MCwiU21hcnRGb3JlZ3JvdW5kIjpudWxsLCJCYWNrZ3JvdW5kRmlsbFR5cGUiOjAsIk1hcmdpbiI6eyIkaWQiOiIzMDgiLCJUb3AiOjAsIkxlZnQiOjAsIlJpZ2h0IjowLCJCb3R0b20iOjB9LCJQYWRkaW5nIjp7IiRpZCI6IjMwOSIsIlRvcCI6MCwiTGVmdCI6MCwiUmlnaHQiOjAsIkJvdHRvbSI6MH0sIkJhY2tncm91bmQiOnsiJHJlZiI6IjExOSJ9LCJJc1Zpc2libGUiOnRydWUsIldpZHRoIjowLjAsIkhlaWdodCI6MC4wLCJCb3JkZXJTdHlsZSI6eyIkaWQiOiIzMTAiLCJMaW5lQ29sb3IiOm51bGwsIkxpbmVXZWlnaHQiOjAuMCwiTGluZVR5cGUiOjAsIlBhcmVudFN0eWxlIjpudWxsfSwiUGFyZW50U3R5bGUiOm51bGx9LCJEYXRlU3R5bGUiOnsiJGlkIjoiMzExIiwiRm9udFNldHRpbmdzIjp7IiRpZCI6IjMxMiIsIkZvbnRTaXplIjo4LCJGb250TmFtZSI6IkFyaWFsIiwiSXNCb2xkIjpmYWxzZSwiSXNJdGFsaWMiOmZhbHNlLCJJc1VuZGVybGluZWQiOmZhbHNlLCJQYXJlbnRTdHlsZSI6bnVsbH0sIkF1dG9TaXplIjowLCJGb3JlZ3JvdW5kIjp7IiRpZCI6IjMxMyIsIkNvbG9yIjp7IiRyZWYiOiIxMjMifX0sIk1heFdpZHRoIjo5NjAuMCwiTWF4SGVpZ2h0IjoiSW5maW5pdHkiLCJTbWFydEZvcmVncm91bmRJc0FjdGl2ZSI6ZmFsc2UsIkhvcml6b250YWxBbGlnbm1lbnQiOjIsIlZlcnRpY2FsQWxpZ25tZW50IjowLCJTbWFydEZvcmVncm91bmQiOm51bGwsIkJhY2tncm91bmRGaWxsVHlwZSI6MCwiTWFyZ2luIjp7IiRpZCI6IjMxNCIsIlRvcCI6MCwiTGVmdCI6MCwiUmlnaHQiOjAsIkJvdHRvbSI6MH0sIlBhZGRpbmciOnsiJGlkIjoiMzE1IiwiVG9wIjowLCJMZWZ0IjowLCJSaWdodCI6MCwiQm90dG9tIjowfSwiQmFja2dyb3VuZCI6eyIkcmVmIjoiMTI2In0sIklzVmlzaWJsZSI6dHJ1ZSwiV2lkdGgiOjAuMCwiSGVpZ2h0IjowLjAsIkJvcmRlclN0eWxlIjp7IiRpZCI6IjMxNiIsIkxpbmVDb2xvciI6bnVsbCwiTGluZVdlaWdodCI6MC4wLCJMaW5lVHlwZSI6MCwiUGFyZW50U3R5bGUiOm51bGx9LCJQYXJlbnRTdHlsZSI6bnVsbH0sIkRhdGVGb3JtYXQiOnsiJGlkIjoiMzE3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yOCJ9fSwiV2Vla051bWJlcmluZyI6eyIkaWQiOiIzMTgiLCJGb3JtYXQiOjAsIklzVmlzaWJsZSI6ZmFsc2UsIkxhc3RLbm93blZpc2liaWxpdHlTdGF0ZSI6ZmFsc2V9LCJJc1Zpc2libGUiOnRydWUsIlBhcmVudFN0eWxlIjpudWxsfSwiSW5kZXgiOjQsIlNtYXJ0RHVyYXRpb25BY3RpdmF0ZWQiOmZhbHNlLCJEYXRlRm9ybWF0Ijp7IiRyZWYiOiIzMTcifSwiV2Vla051bWJlcmluZyI6eyIkaWQiOiIzMTkiLCJGb3JtYXQiOjAsIklzVmlzaWJsZSI6ZmFsc2UsIkxhc3RLbm93blZpc2liaWxpdHlTdGF0ZSI6ZmFsc2V9LCJJZCI6ImEzOWE0ODBlLTdmYzEtNDJkYi04ODZhLTExYmU4NTcxZjFiZiIsIkltcG9ydElkIjpudWxsLCJUaXRsZSI6IlByZXBhcmUiLCJOb3RlIjpudWxsLCJIeXBlcmxpbmsiOnsiJGlkIjoiMzIwIiwiQWRkcmVzcyI6IiIsIlN1YkFkZHJlc3MiOiIifSwiSXNDaGFuZ2VkIjpmYWxzZSwiSXNOZXciOmZhbHNlfSx7IiRpZCI6IjMyMSIsIkdyb3VwTmFtZSI6bnVsbCwiU3RhcnREYXRlIjoiMjAyMS0wNS0yOFQwMDowMDowMFoiLCJFbmREYXRlIjoiMjAyMS0wNi0wMVQyMzo1OTowMFoiLCJQZXJjZW50YWdlQ29tcGxldGUiOjAuMCwiU3R5bGUiOnsiJGlkIjoiMzIyIiwiU2hhcGUiOjEsIlNoYXBlVGhpY2tuZXNzIjozLCJEdXJhdGlvbkZvcm1hdCI6MCwiSW5jbHVkZU5vbldvcmtpbmdEYXlzSW5EdXJhdGlvbiI6ZmFsc2UsIlBlcmNlbnRhZ2VDb21wbGV0ZVN0eWxlIjp7IiRpZCI6IjMyMyIsIkZvbnRTZXR0aW5ncyI6eyIkaWQiOiIzMjQiLCJGb250U2l6ZSI6OSwiRm9udE5hbWUiOiJBcmlhbCIsIklzQm9sZCI6ZmFsc2UsIklzSXRhbGljIjpmYWxzZSwiSXNVbmRlcmxpbmVkIjpmYWxzZSwiUGFyZW50U3R5bGUiOm51bGx9LCJBdXRvU2l6ZSI6MCwiRm9yZWdyb3VuZCI6eyIkcmVmIjoiODcifSwiTWF4V2lkdGgiOjk2MC4wLCJNYXhIZWlnaHQiOiJJbmZpbml0eSIsIlNtYXJ0Rm9yZWdyb3VuZElzQWN0aXZlIjpmYWxzZSwiSG9yaXpvbnRhbEFsaWdubWVudCI6MCwiVmVydGljYWxBbGlnbm1lbnQiOjAsIlNtYXJ0Rm9yZWdyb3VuZCI6bnVsbCwiQmFja2dyb3VuZEZpbGxUeXBlIjowLCJNYXJnaW4iOnsiJGlkIjoiMzI1IiwiVG9wIjowLCJMZWZ0IjowLCJSaWdodCI6MCwiQm90dG9tIjowfSwiUGFkZGluZyI6eyIkaWQiOiIzMjYiLCJUb3AiOjAsIkxlZnQiOjAsIlJpZ2h0IjowLCJCb3R0b20iOjB9LCJCYWNrZ3JvdW5kIjp7IiRyZWYiOiI5MSJ9LCJJc1Zpc2libGUiOnRydWUsIldpZHRoIjowLjAsIkhlaWdodCI6MC4wLCJCb3JkZXJTdHlsZSI6eyIkaWQiOiIzMjciLCJMaW5lQ29sb3IiOm51bGwsIkxpbmVXZWlnaHQiOjAuMCwiTGluZVR5cGUiOjAsIlBhcmVudFN0eWxlIjpudWxsfSwiUGFyZW50U3R5bGUiOm51bGx9LCJEdXJhdGlvblN0eWxlIjp7IiRpZCI6IjMyOCIsIkZvbnRTZXR0aW5ncyI6eyIkaWQiOiIzMjkiLCJGb250U2l6ZSI6OSwiRm9udE5hbWUiOiJBcmlhbCIsIklzQm9sZCI6ZmFsc2UsIklzSXRhbGljIjpmYWxzZSwiSXNVbmRlcmxpbmVkIjpmYWxzZSwiUGFyZW50U3R5bGUiOm51bGx9LCJBdXRvU2l6ZSI6MCwiRm9yZWdyb3VuZCI6eyIkaWQiOiIzMzAiLCJDb2xvciI6eyIkcmVmIjoiOTUifX0sIk1heFdpZHRoIjo5NjAuMCwiTWF4SGVpZ2h0IjoiSW5maW5pdHkiLCJTbWFydEZvcmVncm91bmRJc0FjdGl2ZSI6ZmFsc2UsIkhvcml6b250YWxBbGlnbm1lbnQiOjAsIlZlcnRpY2FsQWxpZ25tZW50IjowLCJTbWFydEZvcmVncm91bmQiOm51bGwsIkJhY2tncm91bmRGaWxsVHlwZSI6MCwiTWFyZ2luIjp7IiRpZCI6IjMzMSIsIlRvcCI6MCwiTGVmdCI6MCwiUmlnaHQiOjAsIkJvdHRvbSI6MH0sIlBhZGRpbmciOnsiJGlkIjoiMzMyIiwiVG9wIjowLCJMZWZ0IjowLCJSaWdodCI6MCwiQm90dG9tIjowfSwiQmFja2dyb3VuZCI6eyIkcmVmIjoiOTgifSwiSXNWaXNpYmxlIjp0cnVlLCJXaWR0aCI6MC4wLCJIZWlnaHQiOjAuMCwiQm9yZGVyU3R5bGUiOnsiJGlkIjoiMzMzIiwiTGluZUNvbG9yIjpudWxsLCJMaW5lV2VpZ2h0IjowLjAsIkxpbmVUeXBlIjowLCJQYXJlbnRTdHlsZSI6bnVsbH0sIlBhcmVudFN0eWxlIjpudWxsfSwiSG9yaXpvbnRhbENvbm5lY3RvclN0eWxlIjp7IiRpZCI6IjMzNCIsIkxpbmVDb2xvciI6eyIkcmVmIjoiMTAwIn0sIkxpbmVXZWlnaHQiOjEuMCwiTGluZVR5cGUiOjAsIlBhcmVudFN0eWxlIjpudWxsfSwiVmVydGljYWxDb25uZWN0b3JTdHlsZSI6eyIkaWQiOiIzMzUiLCJMaW5lQ29sb3IiOnsiJHJlZiI6IjEwMyJ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mZhbHNlLCJQZXJjZW50YWdlQ29tcGxldGVTaGFwZU9wYWNpdHkiOjM1LCJTaGFwZVN0eWxlIjp7IiRpZCI6IjMzNiIsIk1hcmdpbiI6eyIkaWQiOiIzMzciLCJUb3AiOjAsIkxlZnQiOjQsIlJpZ2h0Ijo0LCJCb3R0b20iOjB9LCJQYWRkaW5nIjp7IiRpZCI6IjMzOCIsIlRvcCI6MCwiTGVmdCI6MCwiUmlnaHQiOjAsIkJvdHRvbSI6MH0sIkJhY2tncm91bmQiOnsiJGlkIjoiMzM5IiwiQ29sb3IiOnsiJGlkIjoiMzQwIiwiQSI6MjU1LCJSIjo2OCwiRyI6ODQsIkIiOjEwNn19LCJJc1Zpc2libGUiOnRydWUsIldpZHRoIjowLjAsIkhlaWdodCI6MTQuMCwiQm9yZGVyU3R5bGUiOnsiJGlkIjoiMzQxIiwiTGluZUNvbG9yIjp7IiRyZWYiOiIxMTEifSwiTGluZVdlaWdodCI6MC4wLCJMaW5lVHlwZSI6MCwiUGFyZW50U3R5bGUiOm51bGx9LCJQYXJlbnRTdHlsZSI6bnVsbH0sIlRpdGxlU3R5bGUiOnsiJGlkIjoiMzQyIiwiRm9udFNldHRpbmdzIjp7IiRpZCI6IjM0MyIsIkZvbnRTaXplIjo5LCJGb250TmFtZSI6IkFyaWFsIiwiSXNCb2xkIjpmYWxzZSwiSXNJdGFsaWMiOmZhbHNlLCJJc1VuZGVybGluZWQiOmZhbHNlLCJQYXJlbnRTdHlsZSI6bnVsbH0sIkF1dG9TaXplIjowLCJGb3JlZ3JvdW5kIjp7IiRpZCI6IjM0NCIsIkNvbG9yIjp7IiRyZWYiOiIxMTYifX0sIk1heFdpZHRoIjo5NjAuMCwiTWF4SGVpZ2h0IjoiSW5maW5pdHkiLCJTbWFydEZvcmVncm91bmRJc0FjdGl2ZSI6ZmFsc2UsIkhvcml6b250YWxBbGlnbm1lbnQiOjAsIlZlcnRpY2FsQWxpZ25tZW50IjowLCJTbWFydEZvcmVncm91bmQiOm51bGwsIkJhY2tncm91bmRGaWxsVHlwZSI6MCwiTWFyZ2luIjp7IiRpZCI6IjM0NSIsIlRvcCI6MCwiTGVmdCI6MCwiUmlnaHQiOjAsIkJvdHRvbSI6MH0sIlBhZGRpbmciOnsiJGlkIjoiMzQ2IiwiVG9wIjowLCJMZWZ0IjowLCJSaWdodCI6MCwiQm90dG9tIjowfSwiQmFja2dyb3VuZCI6eyIkcmVmIjoiMTE5In0sIklzVmlzaWJsZSI6dHJ1ZSwiV2lkdGgiOjAuMCwiSGVpZ2h0IjowLjAsIkJvcmRlclN0eWxlIjp7IiRpZCI6IjM0NyIsIkxpbmVDb2xvciI6bnVsbCwiTGluZVdlaWdodCI6MC4wLCJMaW5lVHlwZSI6MCwiUGFyZW50U3R5bGUiOm51bGx9LCJQYXJlbnRTdHlsZSI6bnVsbH0sIkRhdGVTdHlsZSI6eyIkaWQiOiIzNDgiLCJGb250U2V0dGluZ3MiOnsiJGlkIjoiMzQ5IiwiRm9udFNpemUiOjgsIkZvbnROYW1lIjoiQXJpYWwiLCJJc0JvbGQiOmZhbHNlLCJJc0l0YWxpYyI6ZmFsc2UsIklzVW5kZXJsaW5lZCI6ZmFsc2UsIlBhcmVudFN0eWxlIjpudWxsfSwiQXV0b1NpemUiOjAsIkZvcmVncm91bmQiOnsiJGlkIjoiMzUwIiwiQ29sb3IiOnsiJHJlZiI6IjEyMyJ9fSwiTWF4V2lkdGgiOjk2MC4wLCJNYXhIZWlnaHQiOiJJbmZpbml0eSIsIlNtYXJ0Rm9yZWdyb3VuZElzQWN0aXZlIjpmYWxzZSwiSG9yaXpvbnRhbEFsaWdubWVudCI6MiwiVmVydGljYWxBbGlnbm1lbnQiOjAsIlNtYXJ0Rm9yZWdyb3VuZCI6bnVsbCwiQmFja2dyb3VuZEZpbGxUeXBlIjowLCJNYXJnaW4iOnsiJGlkIjoiMzUxIiwiVG9wIjowLCJMZWZ0IjowLCJSaWdodCI6MCwiQm90dG9tIjowfSwiUGFkZGluZyI6eyIkaWQiOiIzNTIiLCJUb3AiOjAsIkxlZnQiOjAsIlJpZ2h0IjowLCJCb3R0b20iOjB9LCJCYWNrZ3JvdW5kIjp7IiRyZWYiOiIxMjYifSwiSXNWaXNpYmxlIjp0cnVlLCJXaWR0aCI6MC4wLCJIZWlnaHQiOjAuMCwiQm9yZGVyU3R5bGUiOnsiJGlkIjoiMzUzIiwiTGluZUNvbG9yIjpudWxsLCJMaW5lV2VpZ2h0IjowLjAsIkxpbmVUeXBlIjowLCJQYXJlbnRTdHlsZSI6bnVsbH0sIlBhcmVudFN0eWxlIjpudWxsfSwiRGF0ZUZvcm1hdCI6eyIkaWQiOiIzNTQ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TI4In19LCJXZWVrTnVtYmVyaW5nIjp7IiRpZCI6IjM1NSIsIkZvcm1hdCI6MCwiSXNWaXNpYmxlIjpmYWxzZSwiTGFzdEtub3duVmlzaWJpbGl0eVN0YXRlIjpmYWxzZX0sIklzVmlzaWJsZSI6dHJ1ZSwiUGFyZW50U3R5bGUiOm51bGx9LCJJbmRleCI6NSwiU21hcnREdXJhdGlvbkFjdGl2YXRlZCI6ZmFsc2UsIkRhdGVGb3JtYXQiOnsiJHJlZiI6IjM1NCJ9LCJXZWVrTnVtYmVyaW5nIjp7IiRpZCI6IjM1NiIsIkZvcm1hdCI6MCwiSXNWaXNpYmxlIjpmYWxzZSwiTGFzdEtub3duVmlzaWJpbGl0eVN0YXRlIjpmYWxzZX0sIklkIjoiZTA1MmU2YjgtZjc4Zi00ZWMwLWIyNzEtNWJkNjYyZjRlNzY0IiwiSW1wb3J0SWQiOm51bGwsIlRpdGxlIjoiRGV2ZWxvcCBDaGFydGVyIiwiTm90ZSI6bnVsbCwiSHlwZXJsaW5rIjp7IiRpZCI6IjM1NyIsIkFkZHJlc3MiOiIiLCJTdWJBZGRyZXNzIjoiIn0sIklzQ2hhbmdlZCI6ZmFsc2UsIklzTmV3IjpmYWxzZX0seyIkaWQiOiIzNTgiLCJHcm91cE5hbWUiOm51bGwsIlN0YXJ0RGF0ZSI6IjIwMjEtMDYtMDFUMDA6MDA6MDBaIiwiRW5kRGF0ZSI6IjIwMjEtMDYtMDNUMjM6NTk6MDBaIiwiUGVyY2VudGFnZUNvbXBsZXRlIjowLjAsIlN0eWxlIjp7IiRpZCI6IjM1OSIsIlNoYXBlIjoxLCJTaGFwZVRoaWNrbmVzcyI6MywiRHVyYXRpb25Gb3JtYXQiOjAsIkluY2x1ZGVOb25Xb3JraW5nRGF5c0luRHVyYXRpb24iOmZhbHNlLCJQZXJjZW50YWdlQ29tcGxldGVTdHlsZSI6eyIkaWQiOiIzNjAiLCJGb250U2V0dGluZ3MiOnsiJGlkIjoiMzYxIiwiRm9udFNpemUiOjksIkZvbnROYW1lIjoiQXJpYWwiLCJJc0JvbGQiOmZhbHNlLCJJc0l0YWxpYyI6ZmFsc2UsIklzVW5kZXJsaW5lZCI6ZmFsc2UsIlBhcmVudFN0eWxlIjpudWxsfSwiQXV0b1NpemUiOjAsIkZvcmVncm91bmQiOnsiJHJlZiI6Ijg3In0sIk1heFdpZHRoIjo5NjAuMCwiTWF4SGVpZ2h0IjoiSW5maW5pdHkiLCJTbWFydEZvcmVncm91bmRJc0FjdGl2ZSI6ZmFsc2UsIkhvcml6b250YWxBbGlnbm1lbnQiOjAsIlZlcnRpY2FsQWxpZ25tZW50IjowLCJTbWFydEZvcmVncm91bmQiOm51bGwsIkJhY2tncm91bmRGaWxsVHlwZSI6MCwiTWFyZ2luIjp7IiRpZCI6IjM2MiIsIlRvcCI6MCwiTGVmdCI6MCwiUmlnaHQiOjAsIkJvdHRvbSI6MH0sIlBhZGRpbmciOnsiJGlkIjoiMzYzIiwiVG9wIjowLCJMZWZ0IjowLCJSaWdodCI6MCwiQm90dG9tIjowfSwiQmFja2dyb3VuZCI6eyIkcmVmIjoiOTEifSwiSXNWaXNpYmxlIjp0cnVlLCJXaWR0aCI6MC4wLCJIZWlnaHQiOjAuMCwiQm9yZGVyU3R5bGUiOnsiJGlkIjoiMzY0IiwiTGluZUNvbG9yIjpudWxsLCJMaW5lV2VpZ2h0IjowLjAsIkxpbmVUeXBlIjowLCJQYXJlbnRTdHlsZSI6bnVsbH0sIlBhcmVudFN0eWxlIjpudWxsfSwiRHVyYXRpb25TdHlsZSI6eyIkaWQiOiIzNjUiLCJGb250U2V0dGluZ3MiOnsiJGlkIjoiMzY2IiwiRm9udFNpemUiOjksIkZvbnROYW1lIjoiQXJpYWwiLCJJc0JvbGQiOmZhbHNlLCJJc0l0YWxpYyI6ZmFsc2UsIklzVW5kZXJsaW5lZCI6ZmFsc2UsIlBhcmVudFN0eWxlIjpudWxsfSwiQXV0b1NpemUiOjAsIkZvcmVncm91bmQiOnsiJGlkIjoiMzY3IiwiQ29sb3IiOnsiJHJlZiI6Ijk1In19LCJNYXhXaWR0aCI6OTYwLjAsIk1heEhlaWdodCI6IkluZmluaXR5IiwiU21hcnRGb3JlZ3JvdW5kSXNBY3RpdmUiOmZhbHNlLCJIb3Jpem9udGFsQWxpZ25tZW50IjowLCJWZXJ0aWNhbEFsaWdubWVudCI6MCwiU21hcnRGb3JlZ3JvdW5kIjpudWxsLCJCYWNrZ3JvdW5kRmlsbFR5cGUiOjAsIk1hcmdpbiI6eyIkaWQiOiIzNjgiLCJUb3AiOjAsIkxlZnQiOjAsIlJpZ2h0IjowLCJCb3R0b20iOjB9LCJQYWRkaW5nIjp7IiRpZCI6IjM2OSIsIlRvcCI6MCwiTGVmdCI6MCwiUmlnaHQiOjAsIkJvdHRvbSI6MH0sIkJhY2tncm91bmQiOnsiJHJlZiI6Ijk4In0sIklzVmlzaWJsZSI6dHJ1ZSwiV2lkdGgiOjAuMCwiSGVpZ2h0IjowLjAsIkJvcmRlclN0eWxlIjp7IiRpZCI6IjM3MCIsIkxpbmVDb2xvciI6bnVsbCwiTGluZVdlaWdodCI6MC4wLCJMaW5lVHlwZSI6MCwiUGFyZW50U3R5bGUiOm51bGx9LCJQYXJlbnRTdHlsZSI6bnVsbH0sIkhvcml6b250YWxDb25uZWN0b3JTdHlsZSI6eyIkaWQiOiIzNzEiLCJMaW5lQ29sb3IiOnsiJHJlZiI6IjEwMCJ9LCJMaW5lV2VpZ2h0IjoxLjAsIkxpbmVUeXBlIjowLCJQYXJlbnRTdHlsZSI6bnVsbH0sIlZlcnRpY2FsQ29ubmVjdG9yU3R5bGUiOnsiJGlkIjoiMzcyIiwiTGluZUNvbG9yIjp7IiRyZWYiOiIxMDMi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mYWxzZSwiUGVyY2VudGFnZUNvbXBsZXRlU2hhcGVPcGFjaXR5IjozNSwiU2hhcGVTdHlsZSI6eyIkaWQiOiIzNzMiLCJNYXJnaW4iOnsiJGlkIjoiMzc0IiwiVG9wIjowLCJMZWZ0Ijo0LCJSaWdodCI6NCwiQm90dG9tIjowfSwiUGFkZGluZyI6eyIkaWQiOiIzNzUiLCJUb3AiOjAsIkxlZnQiOjAsIlJpZ2h0IjowLCJCb3R0b20iOjB9LCJCYWNrZ3JvdW5kIjp7IiRpZCI6IjM3NiIsIkNvbG9yIjp7IiRpZCI6IjM3NyIsIkEiOjI1NSwiUiI6NjgsIkciOjEwMywiQiI6MTA2fX0sIklzVmlzaWJsZSI6dHJ1ZSwiV2lkdGgiOjAuMCwiSGVpZ2h0IjoxNC4wLCJCb3JkZXJTdHlsZSI6eyIkaWQiOiIzNzgiLCJMaW5lQ29sb3IiOnsiJHJlZiI6IjExMSJ9LCJMaW5lV2VpZ2h0IjowLjAsIkxpbmVUeXBlIjowLCJQYXJlbnRTdHlsZSI6bnVsbH0sIlBhcmVudFN0eWxlIjpudWxsfSwiVGl0bGVTdHlsZSI6eyIkaWQiOiIzNzkiLCJGb250U2V0dGluZ3MiOnsiJGlkIjoiMzgwIiwiRm9udFNpemUiOjksIkZvbnROYW1lIjoiQXJpYWwiLCJJc0JvbGQiOmZhbHNlLCJJc0l0YWxpYyI6ZmFsc2UsIklzVW5kZXJsaW5lZCI6ZmFsc2UsIlBhcmVudFN0eWxlIjpudWxsfSwiQXV0b1NpemUiOjAsIkZvcmVncm91bmQiOnsiJGlkIjoiMzgxIiwiQ29sb3IiOnsiJHJlZiI6IjExNiJ9fSwiTWF4V2lkdGgiOjk2MC4wLCJNYXhIZWlnaHQiOiJJbmZpbml0eSIsIlNtYXJ0Rm9yZWdyb3VuZElzQWN0aXZlIjpmYWxzZSwiSG9yaXpvbnRhbEFsaWdubWVudCI6MCwiVmVydGljYWxBbGlnbm1lbnQiOjAsIlNtYXJ0Rm9yZWdyb3VuZCI6bnVsbCwiQmFja2dyb3VuZEZpbGxUeXBlIjowLCJNYXJnaW4iOnsiJGlkIjoiMzgyIiwiVG9wIjowLCJMZWZ0IjowLCJSaWdodCI6MCwiQm90dG9tIjowfSwiUGFkZGluZyI6eyIkaWQiOiIzODMiLCJUb3AiOjAsIkxlZnQiOjAsIlJpZ2h0IjowLCJCb3R0b20iOjB9LCJCYWNrZ3JvdW5kIjp7IiRyZWYiOiIxMTkifSwiSXNWaXNpYmxlIjp0cnVlLCJXaWR0aCI6MC4wLCJIZWlnaHQiOjAuMCwiQm9yZGVyU3R5bGUiOnsiJGlkIjoiMzg0IiwiTGluZUNvbG9yIjpudWxsLCJMaW5lV2VpZ2h0IjowLjAsIkxpbmVUeXBlIjowLCJQYXJlbnRTdHlsZSI6bnVsbH0sIlBhcmVudFN0eWxlIjpudWxsfSwiRGF0ZVN0eWxlIjp7IiRpZCI6IjM4NSIsIkZvbnRTZXR0aW5ncyI6eyIkaWQiOiIzODYiLCJGb250U2l6ZSI6OCwiRm9udE5hbWUiOiJBcmlhbCIsIklzQm9sZCI6ZmFsc2UsIklzSXRhbGljIjpmYWxzZSwiSXNVbmRlcmxpbmVkIjpmYWxzZSwiUGFyZW50U3R5bGUiOm51bGx9LCJBdXRvU2l6ZSI6MCwiRm9yZWdyb3VuZCI6eyIkaWQiOiIzODciLCJDb2xvciI6eyIkcmVmIjoiMTIzIn19LCJNYXhXaWR0aCI6OTYwLjAsIk1heEhlaWdodCI6IkluZmluaXR5IiwiU21hcnRGb3JlZ3JvdW5kSXNBY3RpdmUiOmZhbHNlLCJIb3Jpem9udGFsQWxpZ25tZW50IjoyLCJWZXJ0aWNhbEFsaWdubWVudCI6MCwiU21hcnRGb3JlZ3JvdW5kIjpudWxsLCJCYWNrZ3JvdW5kRmlsbFR5cGUiOjAsIk1hcmdpbiI6eyIkaWQiOiIzODgiLCJUb3AiOjAsIkxlZnQiOjAsIlJpZ2h0IjowLCJCb3R0b20iOjB9LCJQYWRkaW5nIjp7IiRpZCI6IjM4OSIsIlRvcCI6MCwiTGVmdCI6MCwiUmlnaHQiOjAsIkJvdHRvbSI6MH0sIkJhY2tncm91bmQiOnsiJHJlZiI6IjEyNiJ9LCJJc1Zpc2libGUiOnRydWUsIldpZHRoIjowLjAsIkhlaWdodCI6MC4wLCJCb3JkZXJTdHlsZSI6eyIkaWQiOiIzOTAiLCJMaW5lQ29sb3IiOm51bGwsIkxpbmVXZWlnaHQiOjAuMCwiTGluZVR5cGUiOjAsIlBhcmVudFN0eWxlIjpudWxsfSwiUGFyZW50U3R5bGUiOm51bGx9LCJEYXRlRm9ybWF0Ijp7IiRpZCI6IjM5MS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xMjgifX0sIldlZWtOdW1iZXJpbmciOnsiJGlkIjoiMzkyIiwiRm9ybWF0IjowLCJJc1Zpc2libGUiOmZhbHNlLCJMYXN0S25vd25WaXNpYmlsaXR5U3RhdGUiOmZhbHNlfSwiSXNWaXNpYmxlIjp0cnVlLCJQYXJlbnRTdHlsZSI6bnVsbH0sIkluZGV4Ijo2LCJTbWFydER1cmF0aW9uQWN0aXZhdGVkIjpmYWxzZSwiRGF0ZUZvcm1hdCI6eyIkcmVmIjoiMzkxIn0sIldlZWtOdW1iZXJpbmciOnsiJGlkIjoiMzkzIiwiRm9ybWF0IjowLCJJc1Zpc2libGUiOmZhbHNlLCJMYXN0S25vd25WaXNpYmlsaXR5U3RhdGUiOmZhbHNlfSwiSWQiOiI3MzFmNzdlYi04NGJiLTQ3YzItYTU3ZC02YjY5ZDg5MzI2ZGQiLCJJbXBvcnRJZCI6bnVsbCwiVGl0bGUiOiJEcmFmdCBTY29wZSIsIk5vdGUiOm51bGwsIkh5cGVybGluayI6eyIkaWQiOiIzOTQiLCJBZGRyZXNzIjoiIiwiU3ViQWRkcmVzcyI6IiJ9LCJJc0NoYW5nZWQiOmZhbHNlLCJJc05ldyI6ZmFsc2V9LHsiJGlkIjoiMzk1IiwiR3JvdXBOYW1lIjpudWxsLCJTdGFydERhdGUiOiIyMDIxLTA2LTAxVDAwOjAwOjAwWiIsIkVuZERhdGUiOiIyMDIxLTA2LTA0VDIzOjU5OjAwWiIsIlBlcmNlbnRhZ2VDb21wbGV0ZSI6MC4wLCJTdHlsZSI6eyIkaWQiOiIzOTYiLCJTaGFwZSI6MSwiU2hhcGVUaGlja25lc3MiOjMsIkR1cmF0aW9uRm9ybWF0IjowLCJJbmNsdWRlTm9uV29ya2luZ0RheXNJbkR1cmF0aW9uIjpmYWxzZSwiUGVyY2VudGFnZUNvbXBsZXRlU3R5bGUiOnsiJGlkIjoiMzk3IiwiRm9udFNldHRpbmdzIjp7IiRpZCI6IjM5OCIsIkZvbnRTaXplIjo5LCJGb250TmFtZSI6IkFyaWFsIiwiSXNCb2xkIjpmYWxzZSwiSXNJdGFsaWMiOmZhbHNlLCJJc1VuZGVybGluZWQiOmZhbHNlLCJQYXJlbnRTdHlsZSI6bnVsbH0sIkF1dG9TaXplIjowLCJGb3JlZ3JvdW5kIjp7IiRyZWYiOiI4NyJ9LCJNYXhXaWR0aCI6OTYwLjAsIk1heEhlaWdodCI6IkluZmluaXR5IiwiU21hcnRGb3JlZ3JvdW5kSXNBY3RpdmUiOmZhbHNlLCJIb3Jpem9udGFsQWxpZ25tZW50IjowLCJWZXJ0aWNhbEFsaWdubWVudCI6MCwiU21hcnRGb3JlZ3JvdW5kIjpudWxsLCJCYWNrZ3JvdW5kRmlsbFR5cGUiOjAsIk1hcmdpbiI6eyIkaWQiOiIzOTkiLCJUb3AiOjAsIkxlZnQiOjAsIlJpZ2h0IjowLCJCb3R0b20iOjB9LCJQYWRkaW5nIjp7IiRpZCI6IjQwMCIsIlRvcCI6MCwiTGVmdCI6MCwiUmlnaHQiOjAsIkJvdHRvbSI6MH0sIkJhY2tncm91bmQiOnsiJHJlZiI6IjkxIn0sIklzVmlzaWJsZSI6dHJ1ZSwiV2lkdGgiOjAuMCwiSGVpZ2h0IjowLjAsIkJvcmRlclN0eWxlIjp7IiRpZCI6IjQwMSIsIkxpbmVDb2xvciI6bnVsbCwiTGluZVdlaWdodCI6MC4wLCJMaW5lVHlwZSI6MCwiUGFyZW50U3R5bGUiOm51bGx9LCJQYXJlbnRTdHlsZSI6bnVsbH0sIkR1cmF0aW9uU3R5bGUiOnsiJGlkIjoiNDAyIiwiRm9udFNldHRpbmdzIjp7IiRpZCI6IjQwMyIsIkZvbnRTaXplIjo5LCJGb250TmFtZSI6IkFyaWFsIiwiSXNCb2xkIjpmYWxzZSwiSXNJdGFsaWMiOmZhbHNlLCJJc1VuZGVybGluZWQiOmZhbHNlLCJQYXJlbnRTdHlsZSI6bnVsbH0sIkF1dG9TaXplIjowLCJGb3JlZ3JvdW5kIjp7IiRpZCI6IjQwNCIsIkNvbG9yIjp7IiRyZWYiOiI5NSJ9fSwiTWF4V2lkdGgiOjk2MC4wLCJNYXhIZWlnaHQiOiJJbmZpbml0eSIsIlNtYXJ0Rm9yZWdyb3VuZElzQWN0aXZlIjpmYWxzZSwiSG9yaXpvbnRhbEFsaWdubWVudCI6MCwiVmVydGljYWxBbGlnbm1lbnQiOjAsIlNtYXJ0Rm9yZWdyb3VuZCI6bnVsbCwiQmFja2dyb3VuZEZpbGxUeXBlIjowLCJNYXJnaW4iOnsiJGlkIjoiNDA1IiwiVG9wIjowLCJMZWZ0IjowLCJSaWdodCI6MCwiQm90dG9tIjowfSwiUGFkZGluZyI6eyIkaWQiOiI0MDYiLCJUb3AiOjAsIkxlZnQiOjAsIlJpZ2h0IjowLCJCb3R0b20iOjB9LCJCYWNrZ3JvdW5kIjp7IiRyZWYiOiI5OCJ9LCJJc1Zpc2libGUiOnRydWUsIldpZHRoIjowLjAsIkhlaWdodCI6MC4wLCJCb3JkZXJTdHlsZSI6eyIkaWQiOiI0MDciLCJMaW5lQ29sb3IiOm51bGwsIkxpbmVXZWlnaHQiOjAuMCwiTGluZVR5cGUiOjAsIlBhcmVudFN0eWxlIjpudWxsfSwiUGFyZW50U3R5bGUiOm51bGx9LCJIb3Jpem9udGFsQ29ubmVjdG9yU3R5bGUiOnsiJGlkIjoiNDA4IiwiTGluZUNvbG9yIjp7IiRyZWYiOiIxMDAifSwiTGluZVdlaWdodCI6MS4wLCJMaW5lVHlwZSI6MCwiUGFyZW50U3R5bGUiOm51bGx9LCJWZXJ0aWNhbENvbm5lY3RvclN0eWxlIjp7IiRpZCI6IjQwOSIsIkxpbmVDb2xvciI6eyIkcmVmIjoiMTAzIn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ZmFsc2UsIlBlcmNlbnRhZ2VDb21wbGV0ZVNoYXBlT3BhY2l0eSI6MzUsIlNoYXBlU3R5bGUiOnsiJGlkIjoiNDEwIiwiTWFyZ2luIjp7IiRpZCI6IjQxMSIsIlRvcCI6MCwiTGVmdCI6NCwiUmlnaHQiOjQsIkJvdHRvbSI6MH0sIlBhZGRpbmciOnsiJGlkIjoiNDEyIiwiVG9wIjowLCJMZWZ0IjowLCJSaWdodCI6MCwiQm90dG9tIjowfSwiQmFja2dyb3VuZCI6eyIkaWQiOiI0MTMiLCJDb2xvciI6eyIkaWQiOiI0MTQiLCJBIjoyNTUsIlIiOjY4LCJHIjoxMDMsIkIiOjEwNn19LCJJc1Zpc2libGUiOnRydWUsIldpZHRoIjowLjAsIkhlaWdodCI6MTQuMCwiQm9yZGVyU3R5bGUiOnsiJGlkIjoiNDE1IiwiTGluZUNvbG9yIjp7IiRyZWYiOiIxMTEifSwiTGluZVdlaWdodCI6MC4wLCJMaW5lVHlwZSI6MCwiUGFyZW50U3R5bGUiOm51bGx9LCJQYXJlbnRTdHlsZSI6bnVsbH0sIlRpdGxlU3R5bGUiOnsiJGlkIjoiNDE2IiwiRm9udFNldHRpbmdzIjp7IiRpZCI6IjQxNyIsIkZvbnRTaXplIjo5LCJGb250TmFtZSI6IkFyaWFsIiwiSXNCb2xkIjpmYWxzZSwiSXNJdGFsaWMiOmZhbHNlLCJJc1VuZGVybGluZWQiOmZhbHNlLCJQYXJlbnRTdHlsZSI6bnVsbH0sIkF1dG9TaXplIjowLCJGb3JlZ3JvdW5kIjp7IiRpZCI6IjQxOCIsIkNvbG9yIjp7IiRyZWYiOiIxMTYifX0sIk1heFdpZHRoIjo5NjAuMCwiTWF4SGVpZ2h0IjoiSW5maW5pdHkiLCJTbWFydEZvcmVncm91bmRJc0FjdGl2ZSI6ZmFsc2UsIkhvcml6b250YWxBbGlnbm1lbnQiOjAsIlZlcnRpY2FsQWxpZ25tZW50IjowLCJTbWFydEZvcmVncm91bmQiOm51bGwsIkJhY2tncm91bmRGaWxsVHlwZSI6MCwiTWFyZ2luIjp7IiRpZCI6IjQxOSIsIlRvcCI6MCwiTGVmdCI6MCwiUmlnaHQiOjAsIkJvdHRvbSI6MH0sIlBhZGRpbmciOnsiJGlkIjoiNDIwIiwiVG9wIjowLCJMZWZ0IjowLCJSaWdodCI6MCwiQm90dG9tIjowfSwiQmFja2dyb3VuZCI6eyIkcmVmIjoiMTE5In0sIklzVmlzaWJsZSI6dHJ1ZSwiV2lkdGgiOjAuMCwiSGVpZ2h0IjowLjAsIkJvcmRlclN0eWxlIjp7IiRpZCI6IjQyMSIsIkxpbmVDb2xvciI6bnVsbCwiTGluZVdlaWdodCI6MC4wLCJMaW5lVHlwZSI6MCwiUGFyZW50U3R5bGUiOm51bGx9LCJQYXJlbnRTdHlsZSI6bnVsbH0sIkRhdGVTdHlsZSI6eyIkaWQiOiI0MjIiLCJGb250U2V0dGluZ3MiOnsiJGlkIjoiNDIzIiwiRm9udFNpemUiOjgsIkZvbnROYW1lIjoiQXJpYWwiLCJJc0JvbGQiOmZhbHNlLCJJc0l0YWxpYyI6ZmFsc2UsIklzVW5kZXJsaW5lZCI6ZmFsc2UsIlBhcmVudFN0eWxlIjpudWxsfSwiQXV0b1NpemUiOjAsIkZvcmVncm91bmQiOnsiJGlkIjoiNDI0IiwiQ29sb3IiOnsiJHJlZiI6IjEyMyJ9fSwiTWF4V2lkdGgiOjk2MC4wLCJNYXhIZWlnaHQiOiJJbmZpbml0eSIsIlNtYXJ0Rm9yZWdyb3VuZElzQWN0aXZlIjpmYWxzZSwiSG9yaXpvbnRhbEFsaWdubWVudCI6MiwiVmVydGljYWxBbGlnbm1lbnQiOjAsIlNtYXJ0Rm9yZWdyb3VuZCI6bnVsbCwiQmFja2dyb3VuZEZpbGxUeXBlIjowLCJNYXJnaW4iOnsiJGlkIjoiNDI1IiwiVG9wIjowLCJMZWZ0IjowLCJSaWdodCI6MCwiQm90dG9tIjowfSwiUGFkZGluZyI6eyIkaWQiOiI0MjYiLCJUb3AiOjAsIkxlZnQiOjAsIlJpZ2h0IjowLCJCb3R0b20iOjB9LCJCYWNrZ3JvdW5kIjp7IiRyZWYiOiIxMjYifSwiSXNWaXNpYmxlIjp0cnVlLCJXaWR0aCI6MC4wLCJIZWlnaHQiOjAuMCwiQm9yZGVyU3R5bGUiOnsiJGlkIjoiNDI3IiwiTGluZUNvbG9yIjpudWxsLCJMaW5lV2VpZ2h0IjowLjAsIkxpbmVUeXBlIjowLCJQYXJlbnRTdHlsZSI6bnVsbH0sIlBhcmVudFN0eWxlIjpudWxsfSwiRGF0ZUZvcm1hdCI6eyIkaWQiOiI0Mjg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TI4In19LCJXZWVrTnVtYmVyaW5nIjp7IiRpZCI6IjQyOSIsIkZvcm1hdCI6MCwiSXNWaXNpYmxlIjpmYWxzZSwiTGFzdEtub3duVmlzaWJpbGl0eVN0YXRlIjpmYWxzZX0sIklzVmlzaWJsZSI6dHJ1ZSwiUGFyZW50U3R5bGUiOm51bGx9LCJJbmRleCI6NywiU21hcnREdXJhdGlvbkFjdGl2YXRlZCI6ZmFsc2UsIkRhdGVGb3JtYXQiOnsiJHJlZiI6IjQyOCJ9LCJXZWVrTnVtYmVyaW5nIjp7IiRpZCI6IjQzMCIsIkZvcm1hdCI6MCwiSXNWaXNpYmxlIjpmYWxzZSwiTGFzdEtub3duVmlzaWJpbGl0eVN0YXRlIjpmYWxzZX0sIklkIjoiNDgwYmM5MmItMzk3MC00MmY1LWFhMzctNzczNzU4NjRjNzNlIiwiSW1wb3J0SWQiOm51bGwsIlRpdGxlIjoiRmluYWxpemUgU2NvcGUiLCJOb3RlIjpudWxsLCJIeXBlcmxpbmsiOnsiJGlkIjoiNDMxIiwiQWRkcmVzcyI6IiIsIlN1YkFkZHJlc3MiOiIifSwiSXNDaGFuZ2VkIjpmYWxzZSwiSXNOZXciOmZhbHNlfSx7IiRpZCI6IjQzMiIsIkdyb3VwTmFtZSI6bnVsbCwiU3RhcnREYXRlIjoiMjAyMS0wNi0wNVQwMDowMDowMFoiLCJFbmREYXRlIjoiMjAyMS0wNi0wOVQyMzo1OTowMFoiLCJQZXJjZW50YWdlQ29tcGxldGUiOjAuMCwiU3R5bGUiOnsiJGlkIjoiNDMzIiwiU2hhcGUiOjEsIlNoYXBlVGhpY2tuZXNzIjozLCJEdXJhdGlvbkZvcm1hdCI6MCwiSW5jbHVkZU5vbldvcmtpbmdEYXlzSW5EdXJhdGlvbiI6ZmFsc2UsIlBlcmNlbnRhZ2VDb21wbGV0ZVN0eWxlIjp7IiRpZCI6IjQzNCIsIkZvbnRTZXR0aW5ncyI6eyIkaWQiOiI0MzUiLCJGb250U2l6ZSI6OSwiRm9udE5hbWUiOiJBcmlhbCIsIklzQm9sZCI6ZmFsc2UsIklzSXRhbGljIjpmYWxzZSwiSXNVbmRlcmxpbmVkIjpmYWxzZSwiUGFyZW50U3R5bGUiOm51bGx9LCJBdXRvU2l6ZSI6MCwiRm9yZWdyb3VuZCI6eyIkcmVmIjoiODcifSwiTWF4V2lkdGgiOjk2MC4wLCJNYXhIZWlnaHQiOiJJbmZpbml0eSIsIlNtYXJ0Rm9yZWdyb3VuZElzQWN0aXZlIjpmYWxzZSwiSG9yaXpvbnRhbEFsaWdubWVudCI6MCwiVmVydGljYWxBbGlnbm1lbnQiOjAsIlNtYXJ0Rm9yZWdyb3VuZCI6bnVsbCwiQmFja2dyb3VuZEZpbGxUeXBlIjowLCJNYXJnaW4iOnsiJGlkIjoiNDM2IiwiVG9wIjowLCJMZWZ0IjowLCJSaWdodCI6MCwiQm90dG9tIjowfSwiUGFkZGluZyI6eyIkaWQiOiI0MzciLCJUb3AiOjAsIkxlZnQiOjAsIlJpZ2h0IjowLCJCb3R0b20iOjB9LCJCYWNrZ3JvdW5kIjp7IiRyZWYiOiI5MSJ9LCJJc1Zpc2libGUiOnRydWUsIldpZHRoIjowLjAsIkhlaWdodCI6MC4wLCJCb3JkZXJTdHlsZSI6eyIkaWQiOiI0MzgiLCJMaW5lQ29sb3IiOm51bGwsIkxpbmVXZWlnaHQiOjAuMCwiTGluZVR5cGUiOjAsIlBhcmVudFN0eWxlIjpudWxsfSwiUGFyZW50U3R5bGUiOm51bGx9LCJEdXJhdGlvblN0eWxlIjp7IiRpZCI6IjQzOSIsIkZvbnRTZXR0aW5ncyI6eyIkaWQiOiI0NDAiLCJGb250U2l6ZSI6OSwiRm9udE5hbWUiOiJBcmlhbCIsIklzQm9sZCI6ZmFsc2UsIklzSXRhbGljIjpmYWxzZSwiSXNVbmRlcmxpbmVkIjpmYWxzZSwiUGFyZW50U3R5bGUiOm51bGx9LCJBdXRvU2l6ZSI6MCwiRm9yZWdyb3VuZCI6eyIkaWQiOiI0NDEiLCJDb2xvciI6eyIkcmVmIjoiOTUifX0sIk1heFdpZHRoIjo5NjAuMCwiTWF4SGVpZ2h0IjoiSW5maW5pdHkiLCJTbWFydEZvcmVncm91bmRJc0FjdGl2ZSI6ZmFsc2UsIkhvcml6b250YWxBbGlnbm1lbnQiOjAsIlZlcnRpY2FsQWxpZ25tZW50IjowLCJTbWFydEZvcmVncm91bmQiOm51bGwsIkJhY2tncm91bmRGaWxsVHlwZSI6MCwiTWFyZ2luIjp7IiRpZCI6IjQ0MiIsIlRvcCI6MCwiTGVmdCI6MCwiUmlnaHQiOjAsIkJvdHRvbSI6MH0sIlBhZGRpbmciOnsiJGlkIjoiNDQzIiwiVG9wIjowLCJMZWZ0IjowLCJSaWdodCI6MCwiQm90dG9tIjowfSwiQmFja2dyb3VuZCI6eyIkcmVmIjoiOTgifSwiSXNWaXNpYmxlIjp0cnVlLCJXaWR0aCI6MC4wLCJIZWlnaHQiOjAuMCwiQm9yZGVyU3R5bGUiOnsiJGlkIjoiNDQ0IiwiTGluZUNvbG9yIjpudWxsLCJMaW5lV2VpZ2h0IjowLjAsIkxpbmVUeXBlIjowLCJQYXJlbnRTdHlsZSI6bnVsbH0sIlBhcmVudFN0eWxlIjpudWxsfSwiSG9yaXpvbnRhbENvbm5lY3RvclN0eWxlIjp7IiRpZCI6IjQ0NSIsIkxpbmVDb2xvciI6eyIkcmVmIjoiMTAwIn0sIkxpbmVXZWlnaHQiOjEuMCwiTGluZVR5cGUiOjAsIlBhcmVudFN0eWxlIjpudWxsfSwiVmVydGljYWxDb25uZWN0b3JTdHlsZSI6eyIkaWQiOiI0NDYiLCJMaW5lQ29sb3IiOnsiJHJlZiI6IjEwMyJ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mZhbHNlLCJQZXJjZW50YWdlQ29tcGxldGVTaGFwZU9wYWNpdHkiOjM1LCJTaGFwZVN0eWxlIjp7IiRpZCI6IjQ0NyIsIk1hcmdpbiI6eyIkaWQiOiI0NDgiLCJUb3AiOjAsIkxlZnQiOjQsIlJpZ2h0Ijo0LCJCb3R0b20iOjB9LCJQYWRkaW5nIjp7IiRpZCI6IjQ0OSIsIlRvcCI6MCwiTGVmdCI6MCwiUmlnaHQiOjAsIkJvdHRvbSI6MH0sIkJhY2tncm91bmQiOnsiJGlkIjoiNDUwIiwiQ29sb3IiOnsiJGlkIjoiNDUxIiwiQSI6MjU1LCJSIjo2OCwiRyI6MTAzLCJCIjoxMDZ9fSwiSXNWaXNpYmxlIjp0cnVlLCJXaWR0aCI6MC4wLCJIZWlnaHQiOjE0LjAsIkJvcmRlclN0eWxlIjp7IiRpZCI6IjQ1MiIsIkxpbmVDb2xvciI6eyIkcmVmIjoiMTExIn0sIkxpbmVXZWlnaHQiOjAuMCwiTGluZVR5cGUiOjAsIlBhcmVudFN0eWxlIjpudWxsfSwiUGFyZW50U3R5bGUiOm51bGx9LCJUaXRsZVN0eWxlIjp7IiRpZCI6IjQ1MyIsIkZvbnRTZXR0aW5ncyI6eyIkaWQiOiI0NTQiLCJGb250U2l6ZSI6OSwiRm9udE5hbWUiOiJBcmlhbCIsIklzQm9sZCI6ZmFsc2UsIklzSXRhbGljIjpmYWxzZSwiSXNVbmRlcmxpbmVkIjpmYWxzZSwiUGFyZW50U3R5bGUiOm51bGx9LCJBdXRvU2l6ZSI6MCwiRm9yZWdyb3VuZCI6eyIkaWQiOiI0NTUiLCJDb2xvciI6eyIkcmVmIjoiMTE2In19LCJNYXhXaWR0aCI6OTYwLjAsIk1heEhlaWdodCI6IkluZmluaXR5IiwiU21hcnRGb3JlZ3JvdW5kSXNBY3RpdmUiOmZhbHNlLCJIb3Jpem9udGFsQWxpZ25tZW50IjowLCJWZXJ0aWNhbEFsaWdubWVudCI6MCwiU21hcnRGb3JlZ3JvdW5kIjpudWxsLCJCYWNrZ3JvdW5kRmlsbFR5cGUiOjAsIk1hcmdpbiI6eyIkaWQiOiI0NTYiLCJUb3AiOjAsIkxlZnQiOjAsIlJpZ2h0IjowLCJCb3R0b20iOjB9LCJQYWRkaW5nIjp7IiRpZCI6IjQ1NyIsIlRvcCI6MCwiTGVmdCI6MCwiUmlnaHQiOjAsIkJvdHRvbSI6MH0sIkJhY2tncm91bmQiOnsiJHJlZiI6IjExOSJ9LCJJc1Zpc2libGUiOnRydWUsIldpZHRoIjowLjAsIkhlaWdodCI6MC4wLCJCb3JkZXJTdHlsZSI6eyIkaWQiOiI0NTgiLCJMaW5lQ29sb3IiOm51bGwsIkxpbmVXZWlnaHQiOjAuMCwiTGluZVR5cGUiOjAsIlBhcmVudFN0eWxlIjpudWxsfSwiUGFyZW50U3R5bGUiOm51bGx9LCJEYXRlU3R5bGUiOnsiJGlkIjoiNDU5IiwiRm9udFNldHRpbmdzIjp7IiRpZCI6IjQ2MCIsIkZvbnRTaXplIjo4LCJGb250TmFtZSI6IkFyaWFsIiwiSXNCb2xkIjpmYWxzZSwiSXNJdGFsaWMiOmZhbHNlLCJJc1VuZGVybGluZWQiOmZhbHNlLCJQYXJlbnRTdHlsZSI6bnVsbH0sIkF1dG9TaXplIjowLCJGb3JlZ3JvdW5kIjp7IiRpZCI6IjQ2MSIsIkNvbG9yIjp7IiRyZWYiOiIxMjMifX0sIk1heFdpZHRoIjo5NjAuMCwiTWF4SGVpZ2h0IjoiSW5maW5pdHkiLCJTbWFydEZvcmVncm91bmRJc0FjdGl2ZSI6ZmFsc2UsIkhvcml6b250YWxBbGlnbm1lbnQiOjIsIlZlcnRpY2FsQWxpZ25tZW50IjowLCJTbWFydEZvcmVncm91bmQiOm51bGwsIkJhY2tncm91bmRGaWxsVHlwZSI6MCwiTWFyZ2luIjp7IiRpZCI6IjQ2MiIsIlRvcCI6MCwiTGVmdCI6MCwiUmlnaHQiOjAsIkJvdHRvbSI6MH0sIlBhZGRpbmciOnsiJGlkIjoiNDYzIiwiVG9wIjowLCJMZWZ0IjowLCJSaWdodCI6MCwiQm90dG9tIjowfSwiQmFja2dyb3VuZCI6eyIkcmVmIjoiMTI2In0sIklzVmlzaWJsZSI6dHJ1ZSwiV2lkdGgiOjAuMCwiSGVpZ2h0IjowLjAsIkJvcmRlclN0eWxlIjp7IiRpZCI6IjQ2NCIsIkxpbmVDb2xvciI6bnVsbCwiTGluZVdlaWdodCI6MC4wLCJMaW5lVHlwZSI6MCwiUGFyZW50U3R5bGUiOm51bGx9LCJQYXJlbnRTdHlsZSI6bnVsbH0sIkRhdGVGb3JtYXQiOnsiJGlkIjoiNDY1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yOCJ9fSwiV2Vla051bWJlcmluZyI6eyIkaWQiOiI0NjYiLCJGb3JtYXQiOjAsIklzVmlzaWJsZSI6ZmFsc2UsIkxhc3RLbm93blZpc2liaWxpdHlTdGF0ZSI6ZmFsc2V9LCJJc1Zpc2libGUiOnRydWUsIlBhcmVudFN0eWxlIjpudWxsfSwiSW5kZXgiOjgsIlNtYXJ0RHVyYXRpb25BY3RpdmF0ZWQiOmZhbHNlLCJEYXRlRm9ybWF0Ijp7IiRyZWYiOiI0NjUifSwiV2Vla051bWJlcmluZyI6eyIkaWQiOiI0NjciLCJGb3JtYXQiOjAsIklzVmlzaWJsZSI6ZmFsc2UsIkxhc3RLbm93blZpc2liaWxpdHlTdGF0ZSI6ZmFsc2V9LCJJZCI6IjMxNzk0NGM2LWViN2YtNGZkNC1hYWM4LTQxNDc0MWM2YWIxZSIsIkltcG9ydElkIjpudWxsLCJUaXRsZSI6IldvcmsgQnJlYWtkb3duIFN0cnVjdHVyZSIsIk5vdGUiOm51bGwsIkh5cGVybGluayI6eyIkaWQiOiI0NjgiLCJBZGRyZXNzIjoiIiwiU3ViQWRkcmVzcyI6IiJ9LCJJc0NoYW5nZWQiOmZhbHNlLCJJc05ldyI6ZmFsc2V9LHsiJGlkIjoiNDY5IiwiR3JvdXBOYW1lIjpudWxsLCJTdGFydERhdGUiOiIyMDIxLTA2LTA4VDAwOjAwOjAwWiIsIkVuZERhdGUiOiIyMDIxLTA2LTE4VDIzOjU5OjAwWiIsIlBlcmNlbnRhZ2VDb21wbGV0ZSI6MC4wLCJTdHlsZSI6eyIkaWQiOiI0NzAiLCJTaGFwZSI6MSwiU2hhcGVUaGlja25lc3MiOjMsIkR1cmF0aW9uRm9ybWF0IjowLCJJbmNsdWRlTm9uV29ya2luZ0RheXNJbkR1cmF0aW9uIjpmYWxzZSwiUGVyY2VudGFnZUNvbXBsZXRlU3R5bGUiOnsiJGlkIjoiNDcxIiwiRm9udFNldHRpbmdzIjp7IiRpZCI6IjQ3MiIsIkZvbnRTaXplIjo5LCJGb250TmFtZSI6IkFyaWFsIiwiSXNCb2xkIjpmYWxzZSwiSXNJdGFsaWMiOmZhbHNlLCJJc1VuZGVybGluZWQiOmZhbHNlLCJQYXJlbnRTdHlsZSI6bnVsbH0sIkF1dG9TaXplIjowLCJGb3JlZ3JvdW5kIjp7IiRyZWYiOiI4NyJ9LCJNYXhXaWR0aCI6OTYwLjAsIk1heEhlaWdodCI6IkluZmluaXR5IiwiU21hcnRGb3JlZ3JvdW5kSXNBY3RpdmUiOmZhbHNlLCJIb3Jpem9udGFsQWxpZ25tZW50IjowLCJWZXJ0aWNhbEFsaWdubWVudCI6MCwiU21hcnRGb3JlZ3JvdW5kIjpudWxsLCJCYWNrZ3JvdW5kRmlsbFR5cGUiOjAsIk1hcmdpbiI6eyIkaWQiOiI0NzMiLCJUb3AiOjAsIkxlZnQiOjAsIlJpZ2h0IjowLCJCb3R0b20iOjB9LCJQYWRkaW5nIjp7IiRpZCI6IjQ3NCIsIlRvcCI6MCwiTGVmdCI6MCwiUmlnaHQiOjAsIkJvdHRvbSI6MH0sIkJhY2tncm91bmQiOnsiJHJlZiI6IjkxIn0sIklzVmlzaWJsZSI6dHJ1ZSwiV2lkdGgiOjAuMCwiSGVpZ2h0IjowLjAsIkJvcmRlclN0eWxlIjp7IiRpZCI6IjQ3NSIsIkxpbmVDb2xvciI6bnVsbCwiTGluZVdlaWdodCI6MC4wLCJMaW5lVHlwZSI6MCwiUGFyZW50U3R5bGUiOm51bGx9LCJQYXJlbnRTdHlsZSI6bnVsbH0sIkR1cmF0aW9uU3R5bGUiOnsiJGlkIjoiNDc2IiwiRm9udFNldHRpbmdzIjp7IiRpZCI6IjQ3NyIsIkZvbnRTaXplIjo5LCJGb250TmFtZSI6IkFyaWFsIiwiSXNCb2xkIjpmYWxzZSwiSXNJdGFsaWMiOmZhbHNlLCJJc1VuZGVybGluZWQiOmZhbHNlLCJQYXJlbnRTdHlsZSI6bnVsbH0sIkF1dG9TaXplIjowLCJGb3JlZ3JvdW5kIjp7IiRpZCI6IjQ3OCIsIkNvbG9yIjp7IiRyZWYiOiI5NSJ9fSwiTWF4V2lkdGgiOjk2MC4wLCJNYXhIZWlnaHQiOiJJbmZpbml0eSIsIlNtYXJ0Rm9yZWdyb3VuZElzQWN0aXZlIjpmYWxzZSwiSG9yaXpvbnRhbEFsaWdubWVudCI6MCwiVmVydGljYWxBbGlnbm1lbnQiOjAsIlNtYXJ0Rm9yZWdyb3VuZCI6bnVsbCwiQmFja2dyb3VuZEZpbGxUeXBlIjowLCJNYXJnaW4iOnsiJGlkIjoiNDc5IiwiVG9wIjowLCJMZWZ0IjowLCJSaWdodCI6MCwiQm90dG9tIjowfSwiUGFkZGluZyI6eyIkaWQiOiI0ODAiLCJUb3AiOjAsIkxlZnQiOjAsIlJpZ2h0IjowLCJCb3R0b20iOjB9LCJCYWNrZ3JvdW5kIjp7IiRyZWYiOiI5OCJ9LCJJc1Zpc2libGUiOnRydWUsIldpZHRoIjowLjAsIkhlaWdodCI6MC4wLCJCb3JkZXJTdHlsZSI6eyIkaWQiOiI0ODEiLCJMaW5lQ29sb3IiOm51bGwsIkxpbmVXZWlnaHQiOjAuMCwiTGluZVR5cGUiOjAsIlBhcmVudFN0eWxlIjpudWxsfSwiUGFyZW50U3R5bGUiOm51bGx9LCJIb3Jpem9udGFsQ29ubmVjdG9yU3R5bGUiOnsiJGlkIjoiNDgyIiwiTGluZUNvbG9yIjp7IiRyZWYiOiIxMDAifSwiTGluZVdlaWdodCI6MS4wLCJMaW5lVHlwZSI6MCwiUGFyZW50U3R5bGUiOm51bGx9LCJWZXJ0aWNhbENvbm5lY3RvclN0eWxlIjp7IiRpZCI6IjQ4MyIsIkxpbmVDb2xvciI6eyIkcmVmIjoiMTAzIn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ZmFsc2UsIlBlcmNlbnRhZ2VDb21wbGV0ZVNoYXBlT3BhY2l0eSI6MzUsIlNoYXBlU3R5bGUiOnsiJGlkIjoiNDg0IiwiTWFyZ2luIjp7IiRpZCI6IjQ4NSIsIlRvcCI6MCwiTGVmdCI6NCwiUmlnaHQiOjQsIkJvdHRvbSI6MH0sIlBhZGRpbmciOnsiJGlkIjoiNDg2IiwiVG9wIjowLCJMZWZ0IjowLCJSaWdodCI6MCwiQm90dG9tIjowfSwiQmFja2dyb3VuZCI6eyIkaWQiOiI0ODciLCJDb2xvciI6eyIkaWQiOiI0ODgiLCJBIjoyNTUsIlIiOjY4LCJHIjoxMDMsIkIiOjEwNn19LCJJc1Zpc2libGUiOnRydWUsIldpZHRoIjowLjAsIkhlaWdodCI6MTQuMCwiQm9yZGVyU3R5bGUiOnsiJGlkIjoiNDg5IiwiTGluZUNvbG9yIjp7IiRyZWYiOiIxMTEifSwiTGluZVdlaWdodCI6MC4wLCJMaW5lVHlwZSI6MCwiUGFyZW50U3R5bGUiOm51bGx9LCJQYXJlbnRTdHlsZSI6bnVsbH0sIlRpdGxlU3R5bGUiOnsiJGlkIjoiNDkwIiwiRm9udFNldHRpbmdzIjp7IiRpZCI6IjQ5MSIsIkZvbnRTaXplIjo5LCJGb250TmFtZSI6IkFyaWFsIiwiSXNCb2xkIjpmYWxzZSwiSXNJdGFsaWMiOmZhbHNlLCJJc1VuZGVybGluZWQiOmZhbHNlLCJQYXJlbnRTdHlsZSI6bnVsbH0sIkF1dG9TaXplIjowLCJGb3JlZ3JvdW5kIjp7IiRpZCI6IjQ5MiIsIkNvbG9yIjp7IiRyZWYiOiIxMTYifX0sIk1heFdpZHRoIjo5NjAuMCwiTWF4SGVpZ2h0IjoiSW5maW5pdHkiLCJTbWFydEZvcmVncm91bmRJc0FjdGl2ZSI6ZmFsc2UsIkhvcml6b250YWxBbGlnbm1lbnQiOjAsIlZlcnRpY2FsQWxpZ25tZW50IjowLCJTbWFydEZvcmVncm91bmQiOm51bGwsIkJhY2tncm91bmRGaWxsVHlwZSI6MCwiTWFyZ2luIjp7IiRpZCI6IjQ5MyIsIlRvcCI6MCwiTGVmdCI6MCwiUmlnaHQiOjAsIkJvdHRvbSI6MH0sIlBhZGRpbmciOnsiJGlkIjoiNDk0IiwiVG9wIjowLCJMZWZ0IjowLCJSaWdodCI6MCwiQm90dG9tIjowfSwiQmFja2dyb3VuZCI6eyIkcmVmIjoiMTE5In0sIklzVmlzaWJsZSI6dHJ1ZSwiV2lkdGgiOjAuMCwiSGVpZ2h0IjowLjAsIkJvcmRlclN0eWxlIjp7IiRpZCI6IjQ5NSIsIkxpbmVDb2xvciI6bnVsbCwiTGluZVdlaWdodCI6MC4wLCJMaW5lVHlwZSI6MCwiUGFyZW50U3R5bGUiOm51bGx9LCJQYXJlbnRTdHlsZSI6bnVsbH0sIkRhdGVTdHlsZSI6eyIkaWQiOiI0OTYiLCJGb250U2V0dGluZ3MiOnsiJGlkIjoiNDk3IiwiRm9udFNpemUiOjgsIkZvbnROYW1lIjoiQXJpYWwiLCJJc0JvbGQiOmZhbHNlLCJJc0l0YWxpYyI6ZmFsc2UsIklzVW5kZXJsaW5lZCI6ZmFsc2UsIlBhcmVudFN0eWxlIjpudWxsfSwiQXV0b1NpemUiOjAsIkZvcmVncm91bmQiOnsiJGlkIjoiNDk4IiwiQ29sb3IiOnsiJHJlZiI6IjEyMyJ9fSwiTWF4V2lkdGgiOjk2MC4wLCJNYXhIZWlnaHQiOiJJbmZpbml0eSIsIlNtYXJ0Rm9yZWdyb3VuZElzQWN0aXZlIjpmYWxzZSwiSG9yaXpvbnRhbEFsaWdubWVudCI6MiwiVmVydGljYWxBbGlnbm1lbnQiOjAsIlNtYXJ0Rm9yZWdyb3VuZCI6bnVsbCwiQmFja2dyb3VuZEZpbGxUeXBlIjowLCJNYXJnaW4iOnsiJGlkIjoiNDk5IiwiVG9wIjowLCJMZWZ0IjowLCJSaWdodCI6MCwiQm90dG9tIjowfSwiUGFkZGluZyI6eyIkaWQiOiI1MDAiLCJUb3AiOjAsIkxlZnQiOjAsIlJpZ2h0IjowLCJCb3R0b20iOjB9LCJCYWNrZ3JvdW5kIjp7IiRyZWYiOiIxMjYifSwiSXNWaXNpYmxlIjp0cnVlLCJXaWR0aCI6MC4wLCJIZWlnaHQiOjAuMCwiQm9yZGVyU3R5bGUiOnsiJGlkIjoiNTAxIiwiTGluZUNvbG9yIjpudWxsLCJMaW5lV2VpZ2h0IjowLjAsIkxpbmVUeXBlIjowLCJQYXJlbnRTdHlsZSI6bnVsbH0sIlBhcmVudFN0eWxlIjpudWxsfSwiRGF0ZUZvcm1hdCI6eyIkaWQiOiI1MDI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TI4In19LCJXZWVrTnVtYmVyaW5nIjp7IiRpZCI6IjUwMyIsIkZvcm1hdCI6MCwiSXNWaXNpYmxlIjpmYWxzZSwiTGFzdEtub3duVmlzaWJpbGl0eVN0YXRlIjpmYWxzZX0sIklzVmlzaWJsZSI6dHJ1ZSwiUGFyZW50U3R5bGUiOm51bGx9LCJJbmRleCI6OSwiU21hcnREdXJhdGlvbkFjdGl2YXRlZCI6ZmFsc2UsIkRhdGVGb3JtYXQiOnsiJHJlZiI6IjUwMiJ9LCJXZWVrTnVtYmVyaW5nIjp7IiRpZCI6IjUwNCIsIkZvcm1hdCI6MCwiSXNWaXNpYmxlIjpmYWxzZSwiTGFzdEtub3duVmlzaWJpbGl0eVN0YXRlIjpmYWxzZX0sIklkIjoiMjU2NWYwMzUtNzc3Yy00OGUzLWE4NmItZDMyNDY5NmE3Nzc2IiwiSW1wb3J0SWQiOm51bGwsIlRpdGxlIjoiUGxhbiBSaXNrcyIsIk5vdGUiOm51bGwsIkh5cGVybGluayI6eyIkaWQiOiI1MDUiLCJBZGRyZXNzIjoiIiwiU3ViQWRkcmVzcyI6IiJ9LCJJc0NoYW5nZWQiOmZhbHNlLCJJc05ldyI6ZmFsc2V9LHsiJGlkIjoiNTA2IiwiR3JvdXBOYW1lIjpudWxsLCJTdGFydERhdGUiOiIyMDIxLTA2LTE1VDAwOjAwOjAwWiIsIkVuZERhdGUiOiIyMDIxLTA2LTE4VDIzOjU5OjAwWiIsIlBlcmNlbnRhZ2VDb21wbGV0ZSI6MC4wLCJTdHlsZSI6eyIkaWQiOiI1MDciLCJTaGFwZSI6MSwiU2hhcGVUaGlja25lc3MiOjMsIkR1cmF0aW9uRm9ybWF0IjowLCJJbmNsdWRlTm9uV29ya2luZ0RheXNJbkR1cmF0aW9uIjpmYWxzZSwiUGVyY2VudGFnZUNvbXBsZXRlU3R5bGUiOnsiJGlkIjoiNTA4IiwiRm9udFNldHRpbmdzIjp7IiRpZCI6IjUwOSIsIkZvbnRTaXplIjo5LCJGb250TmFtZSI6IkFyaWFsIiwiSXNCb2xkIjpmYWxzZSwiSXNJdGFsaWMiOmZhbHNlLCJJc1VuZGVybGluZWQiOmZhbHNlLCJQYXJlbnRTdHlsZSI6bnVsbH0sIkF1dG9TaXplIjowLCJGb3JlZ3JvdW5kIjp7IiRyZWYiOiI4NyJ9LCJNYXhXaWR0aCI6OTYwLjAsIk1heEhlaWdodCI6IkluZmluaXR5IiwiU21hcnRGb3JlZ3JvdW5kSXNBY3RpdmUiOmZhbHNlLCJIb3Jpem9udGFsQWxpZ25tZW50IjowLCJWZXJ0aWNhbEFsaWdubWVudCI6MCwiU21hcnRGb3JlZ3JvdW5kIjpudWxsLCJCYWNrZ3JvdW5kRmlsbFR5cGUiOjAsIk1hcmdpbiI6eyIkaWQiOiI1MTAiLCJUb3AiOjAsIkxlZnQiOjAsIlJpZ2h0IjowLCJCb3R0b20iOjB9LCJQYWRkaW5nIjp7IiRpZCI6IjUxMSIsIlRvcCI6MCwiTGVmdCI6MCwiUmlnaHQiOjAsIkJvdHRvbSI6MH0sIkJhY2tncm91bmQiOnsiJHJlZiI6IjkxIn0sIklzVmlzaWJsZSI6dHJ1ZSwiV2lkdGgiOjAuMCwiSGVpZ2h0IjowLjAsIkJvcmRlclN0eWxlIjp7IiRpZCI6IjUxMiIsIkxpbmVDb2xvciI6bnVsbCwiTGluZVdlaWdodCI6MC4wLCJMaW5lVHlwZSI6MCwiUGFyZW50U3R5bGUiOm51bGx9LCJQYXJlbnRTdHlsZSI6bnVsbH0sIkR1cmF0aW9uU3R5bGUiOnsiJGlkIjoiNTEzIiwiRm9udFNldHRpbmdzIjp7IiRpZCI6IjUxNCIsIkZvbnRTaXplIjo5LCJGb250TmFtZSI6IkFyaWFsIiwiSXNCb2xkIjpmYWxzZSwiSXNJdGFsaWMiOmZhbHNlLCJJc1VuZGVybGluZWQiOmZhbHNlLCJQYXJlbnRTdHlsZSI6bnVsbH0sIkF1dG9TaXplIjowLCJGb3JlZ3JvdW5kIjp7IiRpZCI6IjUxNSIsIkNvbG9yIjp7IiRyZWYiOiI5NSJ9fSwiTWF4V2lkdGgiOjk2MC4wLCJNYXhIZWlnaHQiOiJJbmZpbml0eSIsIlNtYXJ0Rm9yZWdyb3VuZElzQWN0aXZlIjpmYWxzZSwiSG9yaXpvbnRhbEFsaWdubWVudCI6MCwiVmVydGljYWxBbGlnbm1lbnQiOjAsIlNtYXJ0Rm9yZWdyb3VuZCI6bnVsbCwiQmFja2dyb3VuZEZpbGxUeXBlIjowLCJNYXJnaW4iOnsiJGlkIjoiNTE2IiwiVG9wIjowLCJMZWZ0IjowLCJSaWdodCI6MCwiQm90dG9tIjowfSwiUGFkZGluZyI6eyIkaWQiOiI1MTciLCJUb3AiOjAsIkxlZnQiOjAsIlJpZ2h0IjowLCJCb3R0b20iOjB9LCJCYWNrZ3JvdW5kIjp7IiRyZWYiOiI5OCJ9LCJJc1Zpc2libGUiOnRydWUsIldpZHRoIjowLjAsIkhlaWdodCI6MC4wLCJCb3JkZXJTdHlsZSI6eyIkaWQiOiI1MTgiLCJMaW5lQ29sb3IiOm51bGwsIkxpbmVXZWlnaHQiOjAuMCwiTGluZVR5cGUiOjAsIlBhcmVudFN0eWxlIjpudWxsfSwiUGFyZW50U3R5bGUiOm51bGx9LCJIb3Jpem9udGFsQ29ubmVjdG9yU3R5bGUiOnsiJGlkIjoiNTE5IiwiTGluZUNvbG9yIjp7IiRyZWYiOiIxMDAifSwiTGluZVdlaWdodCI6MS4wLCJMaW5lVHlwZSI6MCwiUGFyZW50U3R5bGUiOm51bGx9LCJWZXJ0aWNhbENvbm5lY3RvclN0eWxlIjp7IiRpZCI6IjUyMCIsIkxpbmVDb2xvciI6eyIkcmVmIjoiMTAzIn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ZmFsc2UsIlBlcmNlbnRhZ2VDb21wbGV0ZVNoYXBlT3BhY2l0eSI6MzUsIlNoYXBlU3R5bGUiOnsiJGlkIjoiNTIxIiwiTWFyZ2luIjp7IiRpZCI6IjUyMiIsIlRvcCI6MCwiTGVmdCI6NCwiUmlnaHQiOjQsIkJvdHRvbSI6MH0sIlBhZGRpbmciOnsiJGlkIjoiNTIzIiwiVG9wIjowLCJMZWZ0IjowLCJSaWdodCI6MCwiQm90dG9tIjowfSwiQmFja2dyb3VuZCI6eyIkaWQiOiI1MjQiLCJDb2xvciI6eyIkaWQiOiI1MjUiLCJBIjoyNTUsIlIiOjY4LCJHIjoxMDMsIkIiOjEwNn19LCJJc1Zpc2libGUiOnRydWUsIldpZHRoIjowLjAsIkhlaWdodCI6MTQuMCwiQm9yZGVyU3R5bGUiOnsiJGlkIjoiNTI2IiwiTGluZUNvbG9yIjp7IiRyZWYiOiIxMTEifSwiTGluZVdlaWdodCI6MC4wLCJMaW5lVHlwZSI6MCwiUGFyZW50U3R5bGUiOm51bGx9LCJQYXJlbnRTdHlsZSI6bnVsbH0sIlRpdGxlU3R5bGUiOnsiJGlkIjoiNTI3IiwiRm9udFNldHRpbmdzIjp7IiRpZCI6IjUyOCIsIkZvbnRTaXplIjo5LCJGb250TmFtZSI6IkFyaWFsIiwiSXNCb2xkIjpmYWxzZSwiSXNJdGFsaWMiOmZhbHNlLCJJc1VuZGVybGluZWQiOmZhbHNlLCJQYXJlbnRTdHlsZSI6bnVsbH0sIkF1dG9TaXplIjowLCJGb3JlZ3JvdW5kIjp7IiRpZCI6IjUyOSIsIkNvbG9yIjp7IiRyZWYiOiIxMTYifX0sIk1heFdpZHRoIjo5NjAuMCwiTWF4SGVpZ2h0IjoiSW5maW5pdHkiLCJTbWFydEZvcmVncm91bmRJc0FjdGl2ZSI6ZmFsc2UsIkhvcml6b250YWxBbGlnbm1lbnQiOjAsIlZlcnRpY2FsQWxpZ25tZW50IjowLCJTbWFydEZvcmVncm91bmQiOm51bGwsIkJhY2tncm91bmRGaWxsVHlwZSI6MCwiTWFyZ2luIjp7IiRpZCI6IjUzMCIsIlRvcCI6MCwiTGVmdCI6MCwiUmlnaHQiOjAsIkJvdHRvbSI6MH0sIlBhZGRpbmciOnsiJGlkIjoiNTMxIiwiVG9wIjowLCJMZWZ0IjowLCJSaWdodCI6MCwiQm90dG9tIjowfSwiQmFja2dyb3VuZCI6eyIkcmVmIjoiMTE5In0sIklzVmlzaWJsZSI6dHJ1ZSwiV2lkdGgiOjAuMCwiSGVpZ2h0IjowLjAsIkJvcmRlclN0eWxlIjp7IiRpZCI6IjUzMiIsIkxpbmVDb2xvciI6bnVsbCwiTGluZVdlaWdodCI6MC4wLCJMaW5lVHlwZSI6MCwiUGFyZW50U3R5bGUiOm51bGx9LCJQYXJlbnRTdHlsZSI6bnVsbH0sIkRhdGVTdHlsZSI6eyIkaWQiOiI1MzMiLCJGb250U2V0dGluZ3MiOnsiJGlkIjoiNTM0IiwiRm9udFNpemUiOjgsIkZvbnROYW1lIjoiQXJpYWwiLCJJc0JvbGQiOmZhbHNlLCJJc0l0YWxpYyI6ZmFsc2UsIklzVW5kZXJsaW5lZCI6ZmFsc2UsIlBhcmVudFN0eWxlIjpudWxsfSwiQXV0b1NpemUiOjAsIkZvcmVncm91bmQiOnsiJGlkIjoiNTM1IiwiQ29sb3IiOnsiJHJlZiI6IjEyMyJ9fSwiTWF4V2lkdGgiOjk2MC4wLCJNYXhIZWlnaHQiOiJJbmZpbml0eSIsIlNtYXJ0Rm9yZWdyb3VuZElzQWN0aXZlIjpmYWxzZSwiSG9yaXpvbnRhbEFsaWdubWVudCI6MiwiVmVydGljYWxBbGlnbm1lbnQiOjAsIlNtYXJ0Rm9yZWdyb3VuZCI6bnVsbCwiQmFja2dyb3VuZEZpbGxUeXBlIjowLCJNYXJnaW4iOnsiJGlkIjoiNTM2IiwiVG9wIjowLCJMZWZ0IjowLCJSaWdodCI6MCwiQm90dG9tIjowfSwiUGFkZGluZyI6eyIkaWQiOiI1MzciLCJUb3AiOjAsIkxlZnQiOjAsIlJpZ2h0IjowLCJCb3R0b20iOjB9LCJCYWNrZ3JvdW5kIjp7IiRyZWYiOiIxMjYifSwiSXNWaXNpYmxlIjp0cnVlLCJXaWR0aCI6MC4wLCJIZWlnaHQiOjAuMCwiQm9yZGVyU3R5bGUiOnsiJGlkIjoiNTM4IiwiTGluZUNvbG9yIjpudWxsLCJMaW5lV2VpZ2h0IjowLjAsIkxpbmVUeXBlIjowLCJQYXJlbnRTdHlsZSI6bnVsbH0sIlBhcmVudFN0eWxlIjpudWxsfSwiRGF0ZUZvcm1hdCI6eyIkaWQiOiI1Mzk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TI4In19LCJXZWVrTnVtYmVyaW5nIjp7IiRpZCI6IjU0MCIsIkZvcm1hdCI6MCwiSXNWaXNpYmxlIjpmYWxzZSwiTGFzdEtub3duVmlzaWJpbGl0eVN0YXRlIjpmYWxzZX0sIklzVmlzaWJsZSI6dHJ1ZSwiUGFyZW50U3R5bGUiOm51bGx9LCJJbmRleCI6MTAsIlNtYXJ0RHVyYXRpb25BY3RpdmF0ZWQiOmZhbHNlLCJEYXRlRm9ybWF0Ijp7IiRyZWYiOiI1MzkifSwiV2Vla051bWJlcmluZyI6eyIkaWQiOiI1NDEiLCJGb3JtYXQiOjAsIklzVmlzaWJsZSI6ZmFsc2UsIkxhc3RLbm93blZpc2liaWxpdHlTdGF0ZSI6ZmFsc2V9LCJJZCI6ImVmYjU3Yzc5LTdlNTctNGJjYy05NjY4LTRiYjc0YWM3Zjc1MyIsIkltcG9ydElkIjpudWxsLCJUaXRsZSI6Ik1hbmFnZSBRdWFsaXR5IiwiTm90ZSI6bnVsbCwiSHlwZXJsaW5rIjp7IiRpZCI6IjU0MiIsIkFkZHJlc3MiOiIiLCJTdWJBZGRyZXNzIjoiIn0sIklzQ2hhbmdlZCI6ZmFsc2UsIklzTmV3IjpmYWxzZX0seyIkaWQiOiI1NDMiLCJHcm91cE5hbWUiOm51bGwsIlN0YXJ0RGF0ZSI6IjIwMjEtMDYtMTdUMDA6MDA6MDBaIiwiRW5kRGF0ZSI6IjIwMjEtMDYtMjBUMjM6NTk6MDBaIiwiUGVyY2VudGFnZUNvbXBsZXRlIjowLjAsIlN0eWxlIjp7IiRpZCI6IjU0NCIsIlNoYXBlIjoxLCJTaGFwZVRoaWNrbmVzcyI6MywiRHVyYXRpb25Gb3JtYXQiOjAsIkluY2x1ZGVOb25Xb3JraW5nRGF5c0luRHVyYXRpb24iOmZhbHNlLCJQZXJjZW50YWdlQ29tcGxldGVTdHlsZSI6eyIkaWQiOiI1NDUiLCJGb250U2V0dGluZ3MiOnsiJGlkIjoiNTQ2IiwiRm9udFNpemUiOjksIkZvbnROYW1lIjoiQXJpYWwiLCJJc0JvbGQiOmZhbHNlLCJJc0l0YWxpYyI6ZmFsc2UsIklzVW5kZXJsaW5lZCI6ZmFsc2UsIlBhcmVudFN0eWxlIjpudWxsfSwiQXV0b1NpemUiOjAsIkZvcmVncm91bmQiOnsiJHJlZiI6Ijg3In0sIk1heFdpZHRoIjo5NjAuMCwiTWF4SGVpZ2h0IjoiSW5maW5pdHkiLCJTbWFydEZvcmVncm91bmRJc0FjdGl2ZSI6ZmFsc2UsIkhvcml6b250YWxBbGlnbm1lbnQiOjAsIlZlcnRpY2FsQWxpZ25tZW50IjowLCJTbWFydEZvcmVncm91bmQiOm51bGwsIkJhY2tncm91bmRGaWxsVHlwZSI6MCwiTWFyZ2luIjp7IiRpZCI6IjU0NyIsIlRvcCI6MCwiTGVmdCI6MCwiUmlnaHQiOjAsIkJvdHRvbSI6MH0sIlBhZGRpbmciOnsiJGlkIjoiNTQ4IiwiVG9wIjowLCJMZWZ0IjowLCJSaWdodCI6MCwiQm90dG9tIjowfSwiQmFja2dyb3VuZCI6eyIkcmVmIjoiOTEifSwiSXNWaXNpYmxlIjp0cnVlLCJXaWR0aCI6MC4wLCJIZWlnaHQiOjAuMCwiQm9yZGVyU3R5bGUiOnsiJGlkIjoiNTQ5IiwiTGluZUNvbG9yIjpudWxsLCJMaW5lV2VpZ2h0IjowLjAsIkxpbmVUeXBlIjowLCJQYXJlbnRTdHlsZSI6bnVsbH0sIlBhcmVudFN0eWxlIjpudWxsfSwiRHVyYXRpb25TdHlsZSI6eyIkaWQiOiI1NTAiLCJGb250U2V0dGluZ3MiOnsiJGlkIjoiNTUxIiwiRm9udFNpemUiOjksIkZvbnROYW1lIjoiQXJpYWwiLCJJc0JvbGQiOmZhbHNlLCJJc0l0YWxpYyI6ZmFsc2UsIklzVW5kZXJsaW5lZCI6ZmFsc2UsIlBhcmVudFN0eWxlIjpudWxsfSwiQXV0b1NpemUiOjAsIkZvcmVncm91bmQiOnsiJGlkIjoiNTUyIiwiQ29sb3IiOnsiJHJlZiI6Ijk1In19LCJNYXhXaWR0aCI6OTYwLjAsIk1heEhlaWdodCI6IkluZmluaXR5IiwiU21hcnRGb3JlZ3JvdW5kSXNBY3RpdmUiOmZhbHNlLCJIb3Jpem9udGFsQWxpZ25tZW50IjowLCJWZXJ0aWNhbEFsaWdubWVudCI6MCwiU21hcnRGb3JlZ3JvdW5kIjpudWxsLCJCYWNrZ3JvdW5kRmlsbFR5cGUiOjAsIk1hcmdpbiI6eyIkaWQiOiI1NTMiLCJUb3AiOjAsIkxlZnQiOjAsIlJpZ2h0IjowLCJCb3R0b20iOjB9LCJQYWRkaW5nIjp7IiRpZCI6IjU1NCIsIlRvcCI6MCwiTGVmdCI6MCwiUmlnaHQiOjAsIkJvdHRvbSI6MH0sIkJhY2tncm91bmQiOnsiJHJlZiI6Ijk4In0sIklzVmlzaWJsZSI6dHJ1ZSwiV2lkdGgiOjAuMCwiSGVpZ2h0IjowLjAsIkJvcmRlclN0eWxlIjp7IiRpZCI6IjU1NSIsIkxpbmVDb2xvciI6bnVsbCwiTGluZVdlaWdodCI6MC4wLCJMaW5lVHlwZSI6MCwiUGFyZW50U3R5bGUiOm51bGx9LCJQYXJlbnRTdHlsZSI6bnVsbH0sIkhvcml6b250YWxDb25uZWN0b3JTdHlsZSI6eyIkaWQiOiI1NTYiLCJMaW5lQ29sb3IiOnsiJHJlZiI6IjEwMCJ9LCJMaW5lV2VpZ2h0IjoxLjAsIkxpbmVUeXBlIjowLCJQYXJlbnRTdHlsZSI6bnVsbH0sIlZlcnRpY2FsQ29ubmVjdG9yU3R5bGUiOnsiJGlkIjoiNTU3IiwiTGluZUNvbG9yIjp7IiRyZWYiOiIxMDMi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mYWxzZSwiUGVyY2VudGFnZUNvbXBsZXRlU2hhcGVPcGFjaXR5IjozNSwiU2hhcGVTdHlsZSI6eyIkaWQiOiI1NTgiLCJNYXJnaW4iOnsiJGlkIjoiNTU5IiwiVG9wIjowLCJMZWZ0Ijo0LCJSaWdodCI6NCwiQm90dG9tIjowfSwiUGFkZGluZyI6eyIkaWQiOiI1NjAiLCJUb3AiOjAsIkxlZnQiOjAsIlJpZ2h0IjowLCJCb3R0b20iOjB9LCJCYWNrZ3JvdW5kIjp7IiRpZCI6IjU2MSIsIkNvbG9yIjp7IiRpZCI6IjU2MiIsIkEiOjI1NSwiUiI6NjgsIkciOjEwMywiQiI6MTA2fX0sIklzVmlzaWJsZSI6dHJ1ZSwiV2lkdGgiOjAuMCwiSGVpZ2h0IjoxNC4wLCJCb3JkZXJTdHlsZSI6eyIkaWQiOiI1NjMiLCJMaW5lQ29sb3IiOnsiJHJlZiI6IjExMSJ9LCJMaW5lV2VpZ2h0IjowLjAsIkxpbmVUeXBlIjowLCJQYXJlbnRTdHlsZSI6bnVsbH0sIlBhcmVudFN0eWxlIjpudWxsfSwiVGl0bGVTdHlsZSI6eyIkaWQiOiI1NjQiLCJGb250U2V0dGluZ3MiOnsiJGlkIjoiNTY1IiwiRm9udFNpemUiOjksIkZvbnROYW1lIjoiQXJpYWwiLCJJc0JvbGQiOmZhbHNlLCJJc0l0YWxpYyI6ZmFsc2UsIklzVW5kZXJsaW5lZCI6ZmFsc2UsIlBhcmVudFN0eWxlIjpudWxsfSwiQXV0b1NpemUiOjAsIkZvcmVncm91bmQiOnsiJGlkIjoiNTY2IiwiQ29sb3IiOnsiJHJlZiI6IjExNiJ9fSwiTWF4V2lkdGgiOjk2MC4wLCJNYXhIZWlnaHQiOiJJbmZpbml0eSIsIlNtYXJ0Rm9yZWdyb3VuZElzQWN0aXZlIjpmYWxzZSwiSG9yaXpvbnRhbEFsaWdubWVudCI6MCwiVmVydGljYWxBbGlnbm1lbnQiOjAsIlNtYXJ0Rm9yZWdyb3VuZCI6bnVsbCwiQmFja2dyb3VuZEZpbGxUeXBlIjowLCJNYXJnaW4iOnsiJGlkIjoiNTY3IiwiVG9wIjowLCJMZWZ0IjowLCJSaWdodCI6MCwiQm90dG9tIjowfSwiUGFkZGluZyI6eyIkaWQiOiI1NjgiLCJUb3AiOjAsIkxlZnQiOjAsIlJpZ2h0IjowLCJCb3R0b20iOjB9LCJCYWNrZ3JvdW5kIjp7IiRyZWYiOiIxMTkifSwiSXNWaXNpYmxlIjp0cnVlLCJXaWR0aCI6MC4wLCJIZWlnaHQiOjAuMCwiQm9yZGVyU3R5bGUiOnsiJGlkIjoiNTY5IiwiTGluZUNvbG9yIjpudWxsLCJMaW5lV2VpZ2h0IjowLjAsIkxpbmVUeXBlIjowLCJQYXJlbnRTdHlsZSI6bnVsbH0sIlBhcmVudFN0eWxlIjpudWxsfSwiRGF0ZVN0eWxlIjp7IiRpZCI6IjU3MCIsIkZvbnRTZXR0aW5ncyI6eyIkaWQiOiI1NzEiLCJGb250U2l6ZSI6OCwiRm9udE5hbWUiOiJBcmlhbCIsIklzQm9sZCI6ZmFsc2UsIklzSXRhbGljIjpmYWxzZSwiSXNVbmRlcmxpbmVkIjpmYWxzZSwiUGFyZW50U3R5bGUiOm51bGx9LCJBdXRvU2l6ZSI6MCwiRm9yZWdyb3VuZCI6eyIkaWQiOiI1NzIiLCJDb2xvciI6eyIkcmVmIjoiMTIzIn19LCJNYXhXaWR0aCI6OTYwLjAsIk1heEhlaWdodCI6IkluZmluaXR5IiwiU21hcnRGb3JlZ3JvdW5kSXNBY3RpdmUiOmZhbHNlLCJIb3Jpem9udGFsQWxpZ25tZW50IjoyLCJWZXJ0aWNhbEFsaWdubWVudCI6MCwiU21hcnRGb3JlZ3JvdW5kIjpudWxsLCJCYWNrZ3JvdW5kRmlsbFR5cGUiOjAsIk1hcmdpbiI6eyIkaWQiOiI1NzMiLCJUb3AiOjAsIkxlZnQiOjAsIlJpZ2h0IjowLCJCb3R0b20iOjB9LCJQYWRkaW5nIjp7IiRpZCI6IjU3NCIsIlRvcCI6MCwiTGVmdCI6MCwiUmlnaHQiOjAsIkJvdHRvbSI6MH0sIkJhY2tncm91bmQiOnsiJHJlZiI6IjEyNiJ9LCJJc1Zpc2libGUiOnRydWUsIldpZHRoIjowLjAsIkhlaWdodCI6MC4wLCJCb3JkZXJTdHlsZSI6eyIkaWQiOiI1NzUiLCJMaW5lQ29sb3IiOm51bGwsIkxpbmVXZWlnaHQiOjAuMCwiTGluZVR5cGUiOjAsIlBhcmVudFN0eWxlIjpudWxsfSwiUGFyZW50U3R5bGUiOm51bGx9LCJEYXRlRm9ybWF0Ijp7IiRpZCI6IjU3Ni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xMjgifX0sIldlZWtOdW1iZXJpbmciOnsiJGlkIjoiNTc3IiwiRm9ybWF0IjowLCJJc1Zpc2libGUiOmZhbHNlLCJMYXN0S25vd25WaXNpYmlsaXR5U3RhdGUiOmZhbHNlfSwiSXNWaXNpYmxlIjp0cnVlLCJQYXJlbnRTdHlsZSI6bnVsbH0sIkluZGV4IjoxMSwiU21hcnREdXJhdGlvbkFjdGl2YXRlZCI6ZmFsc2UsIkRhdGVGb3JtYXQiOnsiJHJlZiI6IjU3NiJ9LCJXZWVrTnVtYmVyaW5nIjp7IiRpZCI6IjU3OCIsIkZvcm1hdCI6MCwiSXNWaXNpYmxlIjpmYWxzZSwiTGFzdEtub3duVmlzaWJpbGl0eVN0YXRlIjpmYWxzZX0sIklkIjoiZTU3YjM0MmYtNzFlNS00MDAwLWI5NGEtNGNkMjljN2U3NzlhIiwiSW1wb3J0SWQiOm51bGwsIlRpdGxlIjoiTWFuYWdlIFByb2plY3QgV29yayIsIk5vdGUiOm51bGwsIkh5cGVybGluayI6eyIkaWQiOiI1NzkiLCJBZGRyZXNzIjoiIiwiU3ViQWRkcmVzcyI6IiJ9LCJJc0NoYW5nZWQiOmZhbHNlLCJJc05ldyI6ZmFsc2V9LHsiJGlkIjoiNTgwIiwiR3JvdXBOYW1lIjpudWxsLCJTdGFydERhdGUiOiIyMDIxLTA2LTIxVDAwOjAwOjAwWiIsIkVuZERhdGUiOiIyMDIxLTA2LTI0VDIzOjU5OjAwWiIsIlBlcmNlbnRhZ2VDb21wbGV0ZSI6MC4wLCJTdHlsZSI6eyIkaWQiOiI1ODEiLCJTaGFwZSI6MSwiU2hhcGVUaGlja25lc3MiOjMsIkR1cmF0aW9uRm9ybWF0IjowLCJJbmNsdWRlTm9uV29ya2luZ0RheXNJbkR1cmF0aW9uIjpmYWxzZSwiUGVyY2VudGFnZUNvbXBsZXRlU3R5bGUiOnsiJGlkIjoiNTgyIiwiRm9udFNldHRpbmdzIjp7IiRpZCI6IjU4MyIsIkZvbnRTaXplIjo5LCJGb250TmFtZSI6IkFyaWFsIiwiSXNCb2xkIjpmYWxzZSwiSXNJdGFsaWMiOmZhbHNlLCJJc1VuZGVybGluZWQiOmZhbHNlLCJQYXJlbnRTdHlsZSI6bnVsbH0sIkF1dG9TaXplIjowLCJGb3JlZ3JvdW5kIjp7IiRyZWYiOiI4NyJ9LCJNYXhXaWR0aCI6OTYwLjAsIk1heEhlaWdodCI6IkluZmluaXR5IiwiU21hcnRGb3JlZ3JvdW5kSXNBY3RpdmUiOmZhbHNlLCJIb3Jpem9udGFsQWxpZ25tZW50IjowLCJWZXJ0aWNhbEFsaWdubWVudCI6MCwiU21hcnRGb3JlZ3JvdW5kIjpudWxsLCJCYWNrZ3JvdW5kRmlsbFR5cGUiOjAsIk1hcmdpbiI6eyIkaWQiOiI1ODQiLCJUb3AiOjAsIkxlZnQiOjAsIlJpZ2h0IjowLCJCb3R0b20iOjB9LCJQYWRkaW5nIjp7IiRpZCI6IjU4NSIsIlRvcCI6MCwiTGVmdCI6MCwiUmlnaHQiOjAsIkJvdHRvbSI6MH0sIkJhY2tncm91bmQiOnsiJHJlZiI6IjkxIn0sIklzVmlzaWJsZSI6dHJ1ZSwiV2lkdGgiOjAuMCwiSGVpZ2h0IjowLjAsIkJvcmRlclN0eWxlIjp7IiRpZCI6IjU4NiIsIkxpbmVDb2xvciI6bnVsbCwiTGluZVdlaWdodCI6MC4wLCJMaW5lVHlwZSI6MCwiUGFyZW50U3R5bGUiOm51bGx9LCJQYXJlbnRTdHlsZSI6bnVsbH0sIkR1cmF0aW9uU3R5bGUiOnsiJGlkIjoiNTg3IiwiRm9udFNldHRpbmdzIjp7IiRpZCI6IjU4OCIsIkZvbnRTaXplIjo5LCJGb250TmFtZSI6IkFyaWFsIiwiSXNCb2xkIjpmYWxzZSwiSXNJdGFsaWMiOmZhbHNlLCJJc1VuZGVybGluZWQiOmZhbHNlLCJQYXJlbnRTdHlsZSI6bnVsbH0sIkF1dG9TaXplIjowLCJGb3JlZ3JvdW5kIjp7IiRpZCI6IjU4OSIsIkNvbG9yIjp7IiRyZWYiOiI5NSJ9fSwiTWF4V2lkdGgiOjk2MC4wLCJNYXhIZWlnaHQiOiJJbmZpbml0eSIsIlNtYXJ0Rm9yZWdyb3VuZElzQWN0aXZlIjpmYWxzZSwiSG9yaXpvbnRhbEFsaWdubWVudCI6MCwiVmVydGljYWxBbGlnbm1lbnQiOjAsIlNtYXJ0Rm9yZWdyb3VuZCI6bnVsbCwiQmFja2dyb3VuZEZpbGxUeXBlIjowLCJNYXJnaW4iOnsiJGlkIjoiNTkwIiwiVG9wIjowLCJMZWZ0IjowLCJSaWdodCI6MCwiQm90dG9tIjowfSwiUGFkZGluZyI6eyIkaWQiOiI1OTEiLCJUb3AiOjAsIkxlZnQiOjAsIlJpZ2h0IjowLCJCb3R0b20iOjB9LCJCYWNrZ3JvdW5kIjp7IiRyZWYiOiI5OCJ9LCJJc1Zpc2libGUiOnRydWUsIldpZHRoIjowLjAsIkhlaWdodCI6MC4wLCJCb3JkZXJTdHlsZSI6eyIkaWQiOiI1OTIiLCJMaW5lQ29sb3IiOm51bGwsIkxpbmVXZWlnaHQiOjAuMCwiTGluZVR5cGUiOjAsIlBhcmVudFN0eWxlIjpudWxsfSwiUGFyZW50U3R5bGUiOm51bGx9LCJIb3Jpem9udGFsQ29ubmVjdG9yU3R5bGUiOnsiJGlkIjoiNTkzIiwiTGluZUNvbG9yIjp7IiRyZWYiOiIxMDAifSwiTGluZVdlaWdodCI6MS4wLCJMaW5lVHlwZSI6MCwiUGFyZW50U3R5bGUiOm51bGx9LCJWZXJ0aWNhbENvbm5lY3RvclN0eWxlIjp7IiRpZCI6IjU5NCIsIkxpbmVDb2xvciI6eyIkcmVmIjoiMTAzIn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ZmFsc2UsIlBlcmNlbnRhZ2VDb21wbGV0ZVNoYXBlT3BhY2l0eSI6MzUsIlNoYXBlU3R5bGUiOnsiJGlkIjoiNTk1IiwiTWFyZ2luIjp7IiRpZCI6IjU5NiIsIlRvcCI6MCwiTGVmdCI6NCwiUmlnaHQiOjQsIkJvdHRvbSI6MH0sIlBhZGRpbmciOnsiJGlkIjoiNTk3IiwiVG9wIjowLCJMZWZ0IjowLCJSaWdodCI6MCwiQm90dG9tIjowfSwiQmFja2dyb3VuZCI6eyIkaWQiOiI1OTgiLCJDb2xvciI6eyIkaWQiOiI1OTkiLCJBIjoyNTUsIlIiOjY4LCJHIjoxMDMsIkIiOjEwNn19LCJJc1Zpc2libGUiOnRydWUsIldpZHRoIjowLjAsIkhlaWdodCI6MTQuMCwiQm9yZGVyU3R5bGUiOnsiJGlkIjoiNjAwIiwiTGluZUNvbG9yIjp7IiRyZWYiOiIxMTEifSwiTGluZVdlaWdodCI6MC4wLCJMaW5lVHlwZSI6MCwiUGFyZW50U3R5bGUiOm51bGx9LCJQYXJlbnRTdHlsZSI6bnVsbH0sIlRpdGxlU3R5bGUiOnsiJGlkIjoiNjAxIiwiRm9udFNldHRpbmdzIjp7IiRpZCI6IjYwMiIsIkZvbnRTaXplIjo5LCJGb250TmFtZSI6IkFyaWFsIiwiSXNCb2xkIjpmYWxzZSwiSXNJdGFsaWMiOmZhbHNlLCJJc1VuZGVybGluZWQiOmZhbHNlLCJQYXJlbnRTdHlsZSI6bnVsbH0sIkF1dG9TaXplIjowLCJGb3JlZ3JvdW5kIjp7IiRpZCI6IjYwMyIsIkNvbG9yIjp7IiRyZWYiOiIxMTYifX0sIk1heFdpZHRoIjo5NjAuMCwiTWF4SGVpZ2h0IjoiSW5maW5pdHkiLCJTbWFydEZvcmVncm91bmRJc0FjdGl2ZSI6ZmFsc2UsIkhvcml6b250YWxBbGlnbm1lbnQiOjAsIlZlcnRpY2FsQWxpZ25tZW50IjowLCJTbWFydEZvcmVncm91bmQiOm51bGwsIkJhY2tncm91bmRGaWxsVHlwZSI6MCwiTWFyZ2luIjp7IiRpZCI6IjYwNCIsIlRvcCI6MCwiTGVmdCI6MCwiUmlnaHQiOjAsIkJvdHRvbSI6MH0sIlBhZGRpbmciOnsiJGlkIjoiNjA1IiwiVG9wIjowLCJMZWZ0IjowLCJSaWdodCI6MCwiQm90dG9tIjowfSwiQmFja2dyb3VuZCI6eyIkcmVmIjoiMTE5In0sIklzVmlzaWJsZSI6dHJ1ZSwiV2lkdGgiOjAuMCwiSGVpZ2h0IjowLjAsIkJvcmRlclN0eWxlIjp7IiRpZCI6IjYwNiIsIkxpbmVDb2xvciI6bnVsbCwiTGluZVdlaWdodCI6MC4wLCJMaW5lVHlwZSI6MCwiUGFyZW50U3R5bGUiOm51bGx9LCJQYXJlbnRTdHlsZSI6bnVsbH0sIkRhdGVTdHlsZSI6eyIkaWQiOiI2MDciLCJGb250U2V0dGluZ3MiOnsiJGlkIjoiNjA4IiwiRm9udFNpemUiOjgsIkZvbnROYW1lIjoiQXJpYWwiLCJJc0JvbGQiOmZhbHNlLCJJc0l0YWxpYyI6ZmFsc2UsIklzVW5kZXJsaW5lZCI6ZmFsc2UsIlBhcmVudFN0eWxlIjpudWxsfSwiQXV0b1NpemUiOjAsIkZvcmVncm91bmQiOnsiJGlkIjoiNjA5IiwiQ29sb3IiOnsiJHJlZiI6IjEyMyJ9fSwiTWF4V2lkdGgiOjk2MC4wLCJNYXhIZWlnaHQiOiJJbmZpbml0eSIsIlNtYXJ0Rm9yZWdyb3VuZElzQWN0aXZlIjpmYWxzZSwiSG9yaXpvbnRhbEFsaWdubWVudCI6MiwiVmVydGljYWxBbGlnbm1lbnQiOjAsIlNtYXJ0Rm9yZWdyb3VuZCI6bnVsbCwiQmFja2dyb3VuZEZpbGxUeXBlIjowLCJNYXJnaW4iOnsiJGlkIjoiNjEwIiwiVG9wIjowLCJMZWZ0IjowLCJSaWdodCI6MCwiQm90dG9tIjowfSwiUGFkZGluZyI6eyIkaWQiOiI2MTEiLCJUb3AiOjAsIkxlZnQiOjAsIlJpZ2h0IjowLCJCb3R0b20iOjB9LCJCYWNrZ3JvdW5kIjp7IiRyZWYiOiIxMjYifSwiSXNWaXNpYmxlIjp0cnVlLCJXaWR0aCI6MC4wLCJIZWlnaHQiOjAuMCwiQm9yZGVyU3R5bGUiOnsiJGlkIjoiNjEyIiwiTGluZUNvbG9yIjpudWxsLCJMaW5lV2VpZ2h0IjowLjAsIkxpbmVUeXBlIjowLCJQYXJlbnRTdHlsZSI6bnVsbH0sIlBhcmVudFN0eWxlIjpudWxsfSwiRGF0ZUZvcm1hdCI6eyIkaWQiOiI2MTM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TI4In19LCJXZWVrTnVtYmVyaW5nIjp7IiRpZCI6IjYxNCIsIkZvcm1hdCI6MCwiSXNWaXNpYmxlIjpmYWxzZSwiTGFzdEtub3duVmlzaWJpbGl0eVN0YXRlIjpmYWxzZX0sIklzVmlzaWJsZSI6dHJ1ZSwiUGFyZW50U3R5bGUiOm51bGx9LCJJbmRleCI6MTIsIlNtYXJ0RHVyYXRpb25BY3RpdmF0ZWQiOmZhbHNlLCJEYXRlRm9ybWF0Ijp7IiRyZWYiOiI2MTMifSwiV2Vla051bWJlcmluZyI6eyIkaWQiOiI2MTUiLCJGb3JtYXQiOjAsIklzVmlzaWJsZSI6ZmFsc2UsIkxhc3RLbm93blZpc2liaWxpdHlTdGF0ZSI6ZmFsc2V9LCJJZCI6Ijc2YTFhODM5LWYyN2MtNDU5ZC04NWFlLWM1ODc4ZWY3NWUyOCIsIkltcG9ydElkIjpudWxsLCJUaXRsZSI6IkZpbmFuY2lhbCBBZGhlcmVuY2UiLCJOb3RlIjpudWxsLCJIeXBlcmxpbmsiOnsiJGlkIjoiNjE2IiwiQWRkcmVzcyI6IiIsIlN1YkFkZHJlc3MiOiIifSwiSXNDaGFuZ2VkIjpmYWxzZSwiSXNOZXciOmZhbHNlfSx7IiRpZCI6IjYxNyIsIkdyb3VwTmFtZSI6bnVsbCwiU3RhcnREYXRlIjoiMjAyMS0wNi0yNlQwMDowMDowMFoiLCJFbmREYXRlIjoiMjAyMS0wNi0yOFQyMzo1OTowMFoiLCJQZXJjZW50YWdlQ29tcGxldGUiOjAuMCwiU3R5bGUiOnsiJGlkIjoiNjE4IiwiU2hhcGUiOjEsIlNoYXBlVGhpY2tuZXNzIjozLCJEdXJhdGlvbkZvcm1hdCI6MCwiSW5jbHVkZU5vbldvcmtpbmdEYXlzSW5EdXJhdGlvbiI6ZmFsc2UsIlBlcmNlbnRhZ2VDb21wbGV0ZVN0eWxlIjp7IiRpZCI6IjYxOSIsIkZvbnRTZXR0aW5ncyI6eyIkaWQiOiI2MjAiLCJGb250U2l6ZSI6OSwiRm9udE5hbWUiOiJBcmlhbCIsIklzQm9sZCI6ZmFsc2UsIklzSXRhbGljIjpmYWxzZSwiSXNVbmRlcmxpbmVkIjpmYWxzZSwiUGFyZW50U3R5bGUiOm51bGx9LCJBdXRvU2l6ZSI6MCwiRm9yZWdyb3VuZCI6eyIkcmVmIjoiODcifSwiTWF4V2lkdGgiOjk2MC4wLCJNYXhIZWlnaHQiOiJJbmZpbml0eSIsIlNtYXJ0Rm9yZWdyb3VuZElzQWN0aXZlIjpmYWxzZSwiSG9yaXpvbnRhbEFsaWdubWVudCI6MCwiVmVydGljYWxBbGlnbm1lbnQiOjAsIlNtYXJ0Rm9yZWdyb3VuZCI6bnVsbCwiQmFja2dyb3VuZEZpbGxUeXBlIjowLCJNYXJnaW4iOnsiJGlkIjoiNjIxIiwiVG9wIjowLCJMZWZ0IjowLCJSaWdodCI6MCwiQm90dG9tIjowfSwiUGFkZGluZyI6eyIkaWQiOiI2MjIiLCJUb3AiOjAsIkxlZnQiOjAsIlJpZ2h0IjowLCJCb3R0b20iOjB9LCJCYWNrZ3JvdW5kIjp7IiRyZWYiOiI5MSJ9LCJJc1Zpc2libGUiOnRydWUsIldpZHRoIjowLjAsIkhlaWdodCI6MC4wLCJCb3JkZXJTdHlsZSI6eyIkaWQiOiI2MjMiLCJMaW5lQ29sb3IiOm51bGwsIkxpbmVXZWlnaHQiOjAuMCwiTGluZVR5cGUiOjAsIlBhcmVudFN0eWxlIjpudWxsfSwiUGFyZW50U3R5bGUiOm51bGx9LCJEdXJhdGlvblN0eWxlIjp7IiRpZCI6IjYyNCIsIkZvbnRTZXR0aW5ncyI6eyIkaWQiOiI2MjUiLCJGb250U2l6ZSI6OSwiRm9udE5hbWUiOiJBcmlhbCIsIklzQm9sZCI6ZmFsc2UsIklzSXRhbGljIjpmYWxzZSwiSXNVbmRlcmxpbmVkIjpmYWxzZSwiUGFyZW50U3R5bGUiOm51bGx9LCJBdXRvU2l6ZSI6MCwiRm9yZWdyb3VuZCI6eyIkaWQiOiI2MjYiLCJDb2xvciI6eyIkcmVmIjoiOTUifX0sIk1heFdpZHRoIjo5NjAuMCwiTWF4SGVpZ2h0IjoiSW5maW5pdHkiLCJTbWFydEZvcmVncm91bmRJc0FjdGl2ZSI6ZmFsc2UsIkhvcml6b250YWxBbGlnbm1lbnQiOjAsIlZlcnRpY2FsQWxpZ25tZW50IjowLCJTbWFydEZvcmVncm91bmQiOm51bGwsIkJhY2tncm91bmRGaWxsVHlwZSI6MCwiTWFyZ2luIjp7IiRpZCI6IjYyNyIsIlRvcCI6MCwiTGVmdCI6MCwiUmlnaHQiOjAsIkJvdHRvbSI6MH0sIlBhZGRpbmciOnsiJGlkIjoiNjI4IiwiVG9wIjowLCJMZWZ0IjowLCJSaWdodCI6MCwiQm90dG9tIjowfSwiQmFja2dyb3VuZCI6eyIkcmVmIjoiOTgifSwiSXNWaXNpYmxlIjp0cnVlLCJXaWR0aCI6MC4wLCJIZWlnaHQiOjAuMCwiQm9yZGVyU3R5bGUiOnsiJGlkIjoiNjI5IiwiTGluZUNvbG9yIjpudWxsLCJMaW5lV2VpZ2h0IjowLjAsIkxpbmVUeXBlIjowLCJQYXJlbnRTdHlsZSI6bnVsbH0sIlBhcmVudFN0eWxlIjpudWxsfSwiSG9yaXpvbnRhbENvbm5lY3RvclN0eWxlIjp7IiRpZCI6IjYzMCIsIkxpbmVDb2xvciI6eyIkcmVmIjoiMTAwIn0sIkxpbmVXZWlnaHQiOjEuMCwiTGluZVR5cGUiOjAsIlBhcmVudFN0eWxlIjpudWxsfSwiVmVydGljYWxDb25uZWN0b3JTdHlsZSI6eyIkaWQiOiI2MzEiLCJMaW5lQ29sb3IiOnsiJHJlZiI6IjEwMyJ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mZhbHNlLCJQZXJjZW50YWdlQ29tcGxldGVTaGFwZU9wYWNpdHkiOjM1LCJTaGFwZVN0eWxlIjp7IiRpZCI6IjYzMiIsIk1hcmdpbiI6eyIkaWQiOiI2MzMiLCJUb3AiOjAsIkxlZnQiOjQsIlJpZ2h0Ijo0LCJCb3R0b20iOjB9LCJQYWRkaW5nIjp7IiRpZCI6IjYzNCIsIlRvcCI6MCwiTGVmdCI6MCwiUmlnaHQiOjAsIkJvdHRvbSI6MH0sIkJhY2tncm91bmQiOnsiJGlkIjoiNjM1IiwiQ29sb3IiOnsiJGlkIjoiNjM2IiwiQSI6MjU1LCJSIjo2OCwiRyI6MTAzLCJCIjoxMDZ9fSwiSXNWaXNpYmxlIjp0cnVlLCJXaWR0aCI6MC4wLCJIZWlnaHQiOjE0LjAsIkJvcmRlclN0eWxlIjp7IiRpZCI6IjYzNyIsIkxpbmVDb2xvciI6eyIkcmVmIjoiMTExIn0sIkxpbmVXZWlnaHQiOjAuMCwiTGluZVR5cGUiOjAsIlBhcmVudFN0eWxlIjpudWxsfSwiUGFyZW50U3R5bGUiOm51bGx9LCJUaXRsZVN0eWxlIjp7IiRpZCI6IjYzOCIsIkZvbnRTZXR0aW5ncyI6eyIkaWQiOiI2MzkiLCJGb250U2l6ZSI6OSwiRm9udE5hbWUiOiJBcmlhbCIsIklzQm9sZCI6ZmFsc2UsIklzSXRhbGljIjpmYWxzZSwiSXNVbmRlcmxpbmVkIjpmYWxzZSwiUGFyZW50U3R5bGUiOm51bGx9LCJBdXRvU2l6ZSI6MCwiRm9yZWdyb3VuZCI6eyIkaWQiOiI2NDAiLCJDb2xvciI6eyIkcmVmIjoiMTE2In19LCJNYXhXaWR0aCI6OTYwLjAsIk1heEhlaWdodCI6IkluZmluaXR5IiwiU21hcnRGb3JlZ3JvdW5kSXNBY3RpdmUiOmZhbHNlLCJIb3Jpem9udGFsQWxpZ25tZW50IjowLCJWZXJ0aWNhbEFsaWdubWVudCI6MCwiU21hcnRGb3JlZ3JvdW5kIjpudWxsLCJCYWNrZ3JvdW5kRmlsbFR5cGUiOjAsIk1hcmdpbiI6eyIkaWQiOiI2NDEiLCJUb3AiOjAsIkxlZnQiOjAsIlJpZ2h0IjowLCJCb3R0b20iOjB9LCJQYWRkaW5nIjp7IiRpZCI6IjY0MiIsIlRvcCI6MCwiTGVmdCI6MCwiUmlnaHQiOjAsIkJvdHRvbSI6MH0sIkJhY2tncm91bmQiOnsiJHJlZiI6IjExOSJ9LCJJc1Zpc2libGUiOnRydWUsIldpZHRoIjowLjAsIkhlaWdodCI6MC4wLCJCb3JkZXJTdHlsZSI6eyIkaWQiOiI2NDMiLCJMaW5lQ29sb3IiOm51bGwsIkxpbmVXZWlnaHQiOjAuMCwiTGluZVR5cGUiOjAsIlBhcmVudFN0eWxlIjpudWxsfSwiUGFyZW50U3R5bGUiOm51bGx9LCJEYXRlU3R5bGUiOnsiJGlkIjoiNjQ0IiwiRm9udFNldHRpbmdzIjp7IiRpZCI6IjY0NSIsIkZvbnRTaXplIjo4LCJGb250TmFtZSI6IkFyaWFsIiwiSXNCb2xkIjpmYWxzZSwiSXNJdGFsaWMiOmZhbHNlLCJJc1VuZGVybGluZWQiOmZhbHNlLCJQYXJlbnRTdHlsZSI6bnVsbH0sIkF1dG9TaXplIjowLCJGb3JlZ3JvdW5kIjp7IiRpZCI6IjY0NiIsIkNvbG9yIjp7IiRyZWYiOiIxMjMifX0sIk1heFdpZHRoIjo5NjAuMCwiTWF4SGVpZ2h0IjoiSW5maW5pdHkiLCJTbWFydEZvcmVncm91bmRJc0FjdGl2ZSI6ZmFsc2UsIkhvcml6b250YWxBbGlnbm1lbnQiOjIsIlZlcnRpY2FsQWxpZ25tZW50IjowLCJTbWFydEZvcmVncm91bmQiOm51bGwsIkJhY2tncm91bmRGaWxsVHlwZSI6MCwiTWFyZ2luIjp7IiRpZCI6IjY0NyIsIlRvcCI6MCwiTGVmdCI6MCwiUmlnaHQiOjAsIkJvdHRvbSI6MH0sIlBhZGRpbmciOnsiJGlkIjoiNjQ4IiwiVG9wIjowLCJMZWZ0IjowLCJSaWdodCI6MCwiQm90dG9tIjowfSwiQmFja2dyb3VuZCI6eyIkcmVmIjoiMTI2In0sIklzVmlzaWJsZSI6dHJ1ZSwiV2lkdGgiOjAuMCwiSGVpZ2h0IjowLjAsIkJvcmRlclN0eWxlIjp7IiRpZCI6IjY0OSIsIkxpbmVDb2xvciI6bnVsbCwiTGluZVdlaWdodCI6MC4wLCJMaW5lVHlwZSI6MCwiUGFyZW50U3R5bGUiOm51bGx9LCJQYXJlbnRTdHlsZSI6bnVsbH0sIkRhdGVGb3JtYXQiOnsiJGlkIjoiNjUw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yOCJ9fSwiV2Vla051bWJlcmluZyI6eyIkaWQiOiI2NTEiLCJGb3JtYXQiOjAsIklzVmlzaWJsZSI6ZmFsc2UsIkxhc3RLbm93blZpc2liaWxpdHlTdGF0ZSI6ZmFsc2V9LCJJc1Zpc2libGUiOnRydWUsIlBhcmVudFN0eWxlIjpudWxsfSwiSW5kZXgiOjEzLCJTbWFydER1cmF0aW9uQWN0aXZhdGVkIjpmYWxzZSwiRGF0ZUZvcm1hdCI6eyIkcmVmIjoiNjUwIn0sIldlZWtOdW1iZXJpbmciOnsiJGlkIjoiNjUyIiwiRm9ybWF0IjowLCJJc1Zpc2libGUiOmZhbHNlLCJMYXN0S25vd25WaXNpYmlsaXR5U3RhdGUiOmZhbHNlfSwiSWQiOiIyZjAyM2UxMy0xNDliLTQ5YmItYmQwNy0yMTZiYTdmOTYyYjgiLCJJbXBvcnRJZCI6bnVsbCwiVGl0bGUiOiJDbG9zZSBDb250cmFjdHMiLCJOb3RlIjpudWxsLCJIeXBlcmxpbmsiOnsiJGlkIjoiNjUzIiwiQWRkcmVzcyI6IiIsIlN1YkFkZHJlc3MiOiIifSwiSXNDaGFuZ2VkIjpmYWxzZSwiSXNOZXciOmZhbHNlfSx7IiRpZCI6IjY1NCIsIkdyb3VwTmFtZSI6bnVsbCwiU3RhcnREYXRlIjoiMjAyMS0wNi0yNVQwMDowMDowMFoiLCJFbmREYXRlIjoiMjAyMS0wNi0yOFQyMzo1OTowMFoiLCJQZXJjZW50YWdlQ29tcGxldGUiOjAuMCwiU3R5bGUiOnsiJGlkIjoiNjU1IiwiU2hhcGUiOjEsIlNoYXBlVGhpY2tuZXNzIjozLCJEdXJhdGlvbkZvcm1hdCI6MCwiSW5jbHVkZU5vbldvcmtpbmdEYXlzSW5EdXJhdGlvbiI6ZmFsc2UsIlBlcmNlbnRhZ2VDb21wbGV0ZVN0eWxlIjp7IiRpZCI6IjY1NiIsIkZvbnRTZXR0aW5ncyI6eyIkaWQiOiI2NTciLCJGb250U2l6ZSI6OSwiRm9udE5hbWUiOiJBcmlhbCIsIklzQm9sZCI6ZmFsc2UsIklzSXRhbGljIjpmYWxzZSwiSXNVbmRlcmxpbmVkIjpmYWxzZSwiUGFyZW50U3R5bGUiOm51bGx9LCJBdXRvU2l6ZSI6MCwiRm9yZWdyb3VuZCI6eyIkcmVmIjoiODcifSwiTWF4V2lkdGgiOjk2MC4wLCJNYXhIZWlnaHQiOiJJbmZpbml0eSIsIlNtYXJ0Rm9yZWdyb3VuZElzQWN0aXZlIjpmYWxzZSwiSG9yaXpvbnRhbEFsaWdubWVudCI6MCwiVmVydGljYWxBbGlnbm1lbnQiOjAsIlNtYXJ0Rm9yZWdyb3VuZCI6bnVsbCwiQmFja2dyb3VuZEZpbGxUeXBlIjowLCJNYXJnaW4iOnsiJGlkIjoiNjU4IiwiVG9wIjowLCJMZWZ0IjowLCJSaWdodCI6MCwiQm90dG9tIjowfSwiUGFkZGluZyI6eyIkaWQiOiI2NTkiLCJUb3AiOjAsIkxlZnQiOjAsIlJpZ2h0IjowLCJCb3R0b20iOjB9LCJCYWNrZ3JvdW5kIjp7IiRyZWYiOiI5MSJ9LCJJc1Zpc2libGUiOnRydWUsIldpZHRoIjowLjAsIkhlaWdodCI6MC4wLCJCb3JkZXJTdHlsZSI6eyIkaWQiOiI2NjAiLCJMaW5lQ29sb3IiOm51bGwsIkxpbmVXZWlnaHQiOjAuMCwiTGluZVR5cGUiOjAsIlBhcmVudFN0eWxlIjpudWxsfSwiUGFyZW50U3R5bGUiOm51bGx9LCJEdXJhdGlvblN0eWxlIjp7IiRpZCI6IjY2MSIsIkZvbnRTZXR0aW5ncyI6eyIkaWQiOiI2NjIiLCJGb250U2l6ZSI6OSwiRm9udE5hbWUiOiJBcmlhbCIsIklzQm9sZCI6ZmFsc2UsIklzSXRhbGljIjpmYWxzZSwiSXNVbmRlcmxpbmVkIjpmYWxzZSwiUGFyZW50U3R5bGUiOm51bGx9LCJBdXRvU2l6ZSI6MCwiRm9yZWdyb3VuZCI6eyIkaWQiOiI2NjMiLCJDb2xvciI6eyIkcmVmIjoiOTUifX0sIk1heFdpZHRoIjo5NjAuMCwiTWF4SGVpZ2h0IjoiSW5maW5pdHkiLCJTbWFydEZvcmVncm91bmRJc0FjdGl2ZSI6ZmFsc2UsIkhvcml6b250YWxBbGlnbm1lbnQiOjAsIlZlcnRpY2FsQWxpZ25tZW50IjowLCJTbWFydEZvcmVncm91bmQiOm51bGwsIkJhY2tncm91bmRGaWxsVHlwZSI6MCwiTWFyZ2luIjp7IiRpZCI6IjY2NCIsIlRvcCI6MCwiTGVmdCI6MCwiUmlnaHQiOjAsIkJvdHRvbSI6MH0sIlBhZGRpbmciOnsiJGlkIjoiNjY1IiwiVG9wIjowLCJMZWZ0IjowLCJSaWdodCI6MCwiQm90dG9tIjowfSwiQmFja2dyb3VuZCI6eyIkcmVmIjoiOTgifSwiSXNWaXNpYmxlIjp0cnVlLCJXaWR0aCI6MC4wLCJIZWlnaHQiOjAuMCwiQm9yZGVyU3R5bGUiOnsiJGlkIjoiNjY2IiwiTGluZUNvbG9yIjpudWxsLCJMaW5lV2VpZ2h0IjowLjAsIkxpbmVUeXBlIjowLCJQYXJlbnRTdHlsZSI6bnVsbH0sIlBhcmVudFN0eWxlIjpudWxsfSwiSG9yaXpvbnRhbENvbm5lY3RvclN0eWxlIjp7IiRpZCI6IjY2NyIsIkxpbmVDb2xvciI6eyIkcmVmIjoiMTAwIn0sIkxpbmVXZWlnaHQiOjEuMCwiTGluZVR5cGUiOjAsIlBhcmVudFN0eWxlIjpudWxsfSwiVmVydGljYWxDb25uZWN0b3JTdHlsZSI6eyIkaWQiOiI2NjgiLCJMaW5lQ29sb3IiOnsiJHJlZiI6IjEwMyJ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mZhbHNlLCJQZXJjZW50YWdlQ29tcGxldGVTaGFwZU9wYWNpdHkiOjM1LCJTaGFwZVN0eWxlIjp7IiRpZCI6IjY2OSIsIk1hcmdpbiI6eyIkaWQiOiI2NzAiLCJUb3AiOjAsIkxlZnQiOjQsIlJpZ2h0Ijo0LCJCb3R0b20iOjB9LCJQYWRkaW5nIjp7IiRpZCI6IjY3MSIsIlRvcCI6MCwiTGVmdCI6MCwiUmlnaHQiOjAsIkJvdHRvbSI6MH0sIkJhY2tncm91bmQiOnsiJGlkIjoiNjcyIiwiQ29sb3IiOnsiJGlkIjoiNjczIiwiQSI6MjU1LCJSIjo2OCwiRyI6MTAzLCJCIjoxMDZ9fSwiSXNWaXNpYmxlIjp0cnVlLCJXaWR0aCI6MC4wLCJIZWlnaHQiOjE0LjAsIkJvcmRlclN0eWxlIjp7IiRpZCI6IjY3NCIsIkxpbmVDb2xvciI6eyIkcmVmIjoiMTExIn0sIkxpbmVXZWlnaHQiOjAuMCwiTGluZVR5cGUiOjAsIlBhcmVudFN0eWxlIjpudWxsfSwiUGFyZW50U3R5bGUiOm51bGx9LCJUaXRsZVN0eWxlIjp7IiRpZCI6IjY3NSIsIkZvbnRTZXR0aW5ncyI6eyIkaWQiOiI2NzYiLCJGb250U2l6ZSI6OSwiRm9udE5hbWUiOiJBcmlhbCIsIklzQm9sZCI6ZmFsc2UsIklzSXRhbGljIjpmYWxzZSwiSXNVbmRlcmxpbmVkIjpmYWxzZSwiUGFyZW50U3R5bGUiOm51bGx9LCJBdXRvU2l6ZSI6MCwiRm9yZWdyb3VuZCI6eyIkaWQiOiI2NzciLCJDb2xvciI6eyIkcmVmIjoiMTE2In19LCJNYXhXaWR0aCI6OTYwLjAsIk1heEhlaWdodCI6IkluZmluaXR5IiwiU21hcnRGb3JlZ3JvdW5kSXNBY3RpdmUiOmZhbHNlLCJIb3Jpem9udGFsQWxpZ25tZW50IjowLCJWZXJ0aWNhbEFsaWdubWVudCI6MCwiU21hcnRGb3JlZ3JvdW5kIjpudWxsLCJCYWNrZ3JvdW5kRmlsbFR5cGUiOjAsIk1hcmdpbiI6eyIkaWQiOiI2NzgiLCJUb3AiOjAsIkxlZnQiOjAsIlJpZ2h0IjowLCJCb3R0b20iOjB9LCJQYWRkaW5nIjp7IiRpZCI6IjY3OSIsIlRvcCI6MCwiTGVmdCI6MCwiUmlnaHQiOjAsIkJvdHRvbSI6MH0sIkJhY2tncm91bmQiOnsiJHJlZiI6IjExOSJ9LCJJc1Zpc2libGUiOnRydWUsIldpZHRoIjowLjAsIkhlaWdodCI6MC4wLCJCb3JkZXJTdHlsZSI6eyIkaWQiOiI2ODAiLCJMaW5lQ29sb3IiOm51bGwsIkxpbmVXZWlnaHQiOjAuMCwiTGluZVR5cGUiOjAsIlBhcmVudFN0eWxlIjpudWxsfSwiUGFyZW50U3R5bGUiOm51bGx9LCJEYXRlU3R5bGUiOnsiJGlkIjoiNjgxIiwiRm9udFNldHRpbmdzIjp7IiRpZCI6IjY4MiIsIkZvbnRTaXplIjo4LCJGb250TmFtZSI6IkFyaWFsIiwiSXNCb2xkIjpmYWxzZSwiSXNJdGFsaWMiOmZhbHNlLCJJc1VuZGVybGluZWQiOmZhbHNlLCJQYXJlbnRTdHlsZSI6bnVsbH0sIkF1dG9TaXplIjowLCJGb3JlZ3JvdW5kIjp7IiRpZCI6IjY4MyIsIkNvbG9yIjp7IiRyZWYiOiIxMjMifX0sIk1heFdpZHRoIjo5NjAuMCwiTWF4SGVpZ2h0IjoiSW5maW5pdHkiLCJTbWFydEZvcmVncm91bmRJc0FjdGl2ZSI6ZmFsc2UsIkhvcml6b250YWxBbGlnbm1lbnQiOjIsIlZlcnRpY2FsQWxpZ25tZW50IjowLCJTbWFydEZvcmVncm91bmQiOm51bGwsIkJhY2tncm91bmRGaWxsVHlwZSI6MCwiTWFyZ2luIjp7IiRpZCI6IjY4NCIsIlRvcCI6MCwiTGVmdCI6MCwiUmlnaHQiOjAsIkJvdHRvbSI6MH0sIlBhZGRpbmciOnsiJGlkIjoiNjg1IiwiVG9wIjowLCJMZWZ0IjowLCJSaWdodCI6MCwiQm90dG9tIjowfSwiQmFja2dyb3VuZCI6eyIkcmVmIjoiMTI2In0sIklzVmlzaWJsZSI6dHJ1ZSwiV2lkdGgiOjAuMCwiSGVpZ2h0IjowLjAsIkJvcmRlclN0eWxlIjp7IiRpZCI6IjY4NiIsIkxpbmVDb2xvciI6bnVsbCwiTGluZVdlaWdodCI6MC4wLCJMaW5lVHlwZSI6MCwiUGFyZW50U3R5bGUiOm51bGx9LCJQYXJlbnRTdHlsZSI6bnVsbH0sIkRhdGVGb3JtYXQiOnsiJGlkIjoiNjg3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yOCJ9fSwiV2Vla051bWJlcmluZyI6eyIkaWQiOiI2ODgiLCJGb3JtYXQiOjAsIklzVmlzaWJsZSI6ZmFsc2UsIkxhc3RLbm93blZpc2liaWxpdHlTdGF0ZSI6ZmFsc2V9LCJJc1Zpc2libGUiOnRydWUsIlBhcmVudFN0eWxlIjpudWxsfSwiSW5kZXgiOjE0LCJTbWFydER1cmF0aW9uQWN0aXZhdGVkIjpmYWxzZSwiRGF0ZUZvcm1hdCI6eyIkcmVmIjoiNjg3In0sIldlZWtOdW1iZXJpbmciOnsiJGlkIjoiNjg5IiwiRm9ybWF0IjowLCJJc1Zpc2libGUiOmZhbHNlLCJMYXN0S25vd25WaXNpYmlsaXR5U3RhdGUiOmZhbHNlfSwiSWQiOiIyZjRhMTlhOS1mMjg4LTQ5YTMtYTE5Ni01N2QzODgzNGZkYTMiLCJJbXBvcnRJZCI6bnVsbCwiVGl0bGUiOiJTY2hlZHVsZSBBZGhlcmVuY2UiLCJOb3RlIjpudWxsLCJIeXBlcmxpbmsiOnsiJGlkIjoiNjkwIiwiQWRkcmVzcyI6IiIsIlN1YkFkZHJlc3MiOiIifSwiSXNDaGFuZ2VkIjpmYWxzZSwiSXNOZXciOmZhbHNlfSx7IiRpZCI6IjY5MSIsIkdyb3VwTmFtZSI6bnVsbCwiU3RhcnREYXRlIjoiMjAyMS0wNi0wMVQwMDowMDowMFoiLCJFbmREYXRlIjoiMjAyMS0wNi0xOFQyMzo1OTowMFoiLCJQZXJjZW50YWdlQ29tcGxldGUiOjAuMCwiU3R5bGUiOnsiJGlkIjoiNjkyIiwiU2hhcGUiOjEsIlNoYXBlVGhpY2tuZXNzIjozLCJEdXJhdGlvbkZvcm1hdCI6MCwiSW5jbHVkZU5vbldvcmtpbmdEYXlzSW5EdXJhdGlvbiI6ZmFsc2UsIlBlcmNlbnRhZ2VDb21wbGV0ZVN0eWxlIjp7IiRpZCI6IjY5MyIsIkZvbnRTZXR0aW5ncyI6eyIkaWQiOiI2OTQiLCJGb250U2l6ZSI6OSwiRm9udE5hbWUiOiJBcmlhbCIsIklzQm9sZCI6ZmFsc2UsIklzSXRhbGljIjpmYWxzZSwiSXNVbmRlcmxpbmVkIjpmYWxzZSwiUGFyZW50U3R5bGUiOm51bGx9LCJBdXRvU2l6ZSI6MCwiRm9yZWdyb3VuZCI6eyIkcmVmIjoiODcifSwiTWF4V2lkdGgiOjk2MC4wLCJNYXhIZWlnaHQiOiJJbmZpbml0eSIsIlNtYXJ0Rm9yZWdyb3VuZElzQWN0aXZlIjpmYWxzZSwiSG9yaXpvbnRhbEFsaWdubWVudCI6MCwiVmVydGljYWxBbGlnbm1lbnQiOjAsIlNtYXJ0Rm9yZWdyb3VuZCI6bnVsbCwiQmFja2dyb3VuZEZpbGxUeXBlIjowLCJNYXJnaW4iOnsiJGlkIjoiNjk1IiwiVG9wIjowLCJMZWZ0IjowLCJSaWdodCI6MCwiQm90dG9tIjowfSwiUGFkZGluZyI6eyIkaWQiOiI2OTYiLCJUb3AiOjAsIkxlZnQiOjAsIlJpZ2h0IjowLCJCb3R0b20iOjB9LCJCYWNrZ3JvdW5kIjp7IiRyZWYiOiI5MSJ9LCJJc1Zpc2libGUiOnRydWUsIldpZHRoIjowLjAsIkhlaWdodCI6MC4wLCJCb3JkZXJTdHlsZSI6eyIkaWQiOiI2OTciLCJMaW5lQ29sb3IiOm51bGwsIkxpbmVXZWlnaHQiOjAuMCwiTGluZVR5cGUiOjAsIlBhcmVudFN0eWxlIjpudWxsfSwiUGFyZW50U3R5bGUiOm51bGx9LCJEdXJhdGlvblN0eWxlIjp7IiRpZCI6IjY5OCIsIkZvbnRTZXR0aW5ncyI6eyIkaWQiOiI2OTkiLCJGb250U2l6ZSI6OSwiRm9udE5hbWUiOiJBcmlhbCIsIklzQm9sZCI6ZmFsc2UsIklzSXRhbGljIjpmYWxzZSwiSXNVbmRlcmxpbmVkIjpmYWxzZSwiUGFyZW50U3R5bGUiOm51bGx9LCJBdXRvU2l6ZSI6MCwiRm9yZWdyb3VuZCI6eyIkaWQiOiI3MDAiLCJDb2xvciI6eyIkcmVmIjoiOTUifX0sIk1heFdpZHRoIjo5NjAuMCwiTWF4SGVpZ2h0IjoiSW5maW5pdHkiLCJTbWFydEZvcmVncm91bmRJc0FjdGl2ZSI6ZmFsc2UsIkhvcml6b250YWxBbGlnbm1lbnQiOjAsIlZlcnRpY2FsQWxpZ25tZW50IjowLCJTbWFydEZvcmVncm91bmQiOm51bGwsIkJhY2tncm91bmRGaWxsVHlwZSI6MCwiTWFyZ2luIjp7IiRpZCI6IjcwMSIsIlRvcCI6MCwiTGVmdCI6MCwiUmlnaHQiOjAsIkJvdHRvbSI6MH0sIlBhZGRpbmciOnsiJGlkIjoiNzAyIiwiVG9wIjowLCJMZWZ0IjowLCJSaWdodCI6MCwiQm90dG9tIjowfSwiQmFja2dyb3VuZCI6eyIkcmVmIjoiOTgifSwiSXNWaXNpYmxlIjp0cnVlLCJXaWR0aCI6MC4wLCJIZWlnaHQiOjAuMCwiQm9yZGVyU3R5bGUiOnsiJGlkIjoiNzAzIiwiTGluZUNvbG9yIjpudWxsLCJMaW5lV2VpZ2h0IjowLjAsIkxpbmVUeXBlIjowLCJQYXJlbnRTdHlsZSI6bnVsbH0sIlBhcmVudFN0eWxlIjpudWxsfSwiSG9yaXpvbnRhbENvbm5lY3RvclN0eWxlIjp7IiRpZCI6IjcwNCIsIkxpbmVDb2xvciI6eyIkcmVmIjoiMTAwIn0sIkxpbmVXZWlnaHQiOjEuMCwiTGluZVR5cGUiOjAsIlBhcmVudFN0eWxlIjpudWxsfSwiVmVydGljYWxDb25uZWN0b3JTdHlsZSI6eyIkaWQiOiI3MDUiLCJMaW5lQ29sb3IiOnsiJHJlZiI6IjEwMyJ9LCJMaW5lV2VpZ2h0Ijox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mZhbHNlLCJQZXJjZW50YWdlQ29tcGxldGVTaGFwZU9wYWNpdHkiOjM1LCJTaGFwZVN0eWxlIjp7IiRpZCI6IjcwNiIsIk1hcmdpbiI6eyIkaWQiOiI3MDciLCJUb3AiOjAsIkxlZnQiOjQsIlJpZ2h0Ijo0LCJCb3R0b20iOjB9LCJQYWRkaW5nIjp7IiRpZCI6IjcwOCIsIlRvcCI6MCwiTGVmdCI6MCwiUmlnaHQiOjAsIkJvdHRvbSI6MH0sIkJhY2tncm91bmQiOnsiJGlkIjoiNzA5IiwiQ29sb3IiOnsiJGlkIjoiNzEwIiwiQSI6MjU1LCJSIjoyMzcsIkciOjEyNSwiQiI6NDl9fSwiSXNWaXNpYmxlIjp0cnVlLCJXaWR0aCI6MC4wLCJIZWlnaHQiOjE0LjAsIkJvcmRlclN0eWxlIjp7IiRpZCI6IjcxMSIsIkxpbmVDb2xvciI6eyIkcmVmIjoiMTExIn0sIkxpbmVXZWlnaHQiOjAuMCwiTGluZVR5cGUiOjAsIlBhcmVudFN0eWxlIjpudWxsfSwiUGFyZW50U3R5bGUiOm51bGx9LCJUaXRsZVN0eWxlIjp7IiRpZCI6IjcxMiIsIkZvbnRTZXR0aW5ncyI6eyIkaWQiOiI3MTMiLCJGb250U2l6ZSI6OSwiRm9udE5hbWUiOiJBcmlhbCIsIklzQm9sZCI6dHJ1ZSwiSXNJdGFsaWMiOnRydWUsIklzVW5kZXJsaW5lZCI6dHJ1ZSwiUGFyZW50U3R5bGUiOm51bGx9LCJBdXRvU2l6ZSI6MCwiRm9yZWdyb3VuZCI6eyIkaWQiOiI3MTQiLCJDb2xvciI6eyIkcmVmIjoiMTE2In19LCJNYXhXaWR0aCI6OTYwLjAsIk1heEhlaWdodCI6IkluZmluaXR5IiwiU21hcnRGb3JlZ3JvdW5kSXNBY3RpdmUiOmZhbHNlLCJIb3Jpem9udGFsQWxpZ25tZW50IjowLCJWZXJ0aWNhbEFsaWdubWVudCI6MCwiU21hcnRGb3JlZ3JvdW5kIjpudWxsLCJCYWNrZ3JvdW5kRmlsbFR5cGUiOjAsIk1hcmdpbiI6eyIkaWQiOiI3MTUiLCJUb3AiOjAsIkxlZnQiOjAsIlJpZ2h0IjowLCJCb3R0b20iOjB9LCJQYWRkaW5nIjp7IiRpZCI6IjcxNiIsIlRvcCI6MCwiTGVmdCI6MCwiUmlnaHQiOjAsIkJvdHRvbSI6MH0sIkJhY2tncm91bmQiOnsiJHJlZiI6IjExOSJ9LCJJc1Zpc2libGUiOnRydWUsIldpZHRoIjowLjAsIkhlaWdodCI6MC4wLCJCb3JkZXJTdHlsZSI6eyIkaWQiOiI3MTciLCJMaW5lQ29sb3IiOm51bGwsIkxpbmVXZWlnaHQiOjAuMCwiTGluZVR5cGUiOjAsIlBhcmVudFN0eWxlIjpudWxsfSwiUGFyZW50U3R5bGUiOm51bGx9LCJEYXRlU3R5bGUiOnsiJGlkIjoiNzE4IiwiRm9udFNldHRpbmdzIjp7IiRpZCI6IjcxOSIsIkZvbnRTaXplIjo4LCJGb250TmFtZSI6IkFyaWFsIiwiSXNCb2xkIjpmYWxzZSwiSXNJdGFsaWMiOmZhbHNlLCJJc1VuZGVybGluZWQiOmZhbHNlLCJQYXJlbnRTdHlsZSI6bnVsbH0sIkF1dG9TaXplIjowLCJGb3JlZ3JvdW5kIjp7IiRpZCI6IjcyMCIsIkNvbG9yIjp7IiRyZWYiOiIxMjMifX0sIk1heFdpZHRoIjo5NjAuMCwiTWF4SGVpZ2h0IjoiSW5maW5pdHkiLCJTbWFydEZvcmVncm91bmRJc0FjdGl2ZSI6ZmFsc2UsIkhvcml6b250YWxBbGlnbm1lbnQiOjIsIlZlcnRpY2FsQWxpZ25tZW50IjowLCJTbWFydEZvcmVncm91bmQiOm51bGwsIkJhY2tncm91bmRGaWxsVHlwZSI6MCwiTWFyZ2luIjp7IiRpZCI6IjcyMSIsIlRvcCI6MCwiTGVmdCI6MCwiUmlnaHQiOjAsIkJvdHRvbSI6MH0sIlBhZGRpbmciOnsiJGlkIjoiNzIyIiwiVG9wIjowLCJMZWZ0IjowLCJSaWdodCI6MCwiQm90dG9tIjowfSwiQmFja2dyb3VuZCI6eyIkcmVmIjoiMTI2In0sIklzVmlzaWJsZSI6dHJ1ZSwiV2lkdGgiOjAuMCwiSGVpZ2h0IjowLjAsIkJvcmRlclN0eWxlIjp7IiRpZCI6IjcyMyIsIkxpbmVDb2xvciI6bnVsbCwiTGluZVdlaWdodCI6MC4wLCJMaW5lVHlwZSI6MCwiUGFyZW50U3R5bGUiOm51bGx9LCJQYXJlbnRTdHlsZSI6bnVsbH0sIkRhdGVGb3JtYXQiOnsiJGlkIjoiNzI0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yOCJ9fSwiV2Vla051bWJlcmluZyI6eyIkaWQiOiI3MjUiLCJGb3JtYXQiOjAsIklzVmlzaWJsZSI6ZmFsc2UsIkxhc3RLbm93blZpc2liaWxpdHlTdGF0ZSI6ZmFsc2V9LCJJc1Zpc2libGUiOnRydWUsIlBhcmVudFN0eWxlIjpudWxsfSwiSW5kZXgiOjE1LCJTbWFydER1cmF0aW9uQWN0aXZhdGVkIjpmYWxzZSwiRGF0ZUZvcm1hdCI6eyIkcmVmIjoiNzI0In0sIldlZWtOdW1iZXJpbmciOnsiJGlkIjoiNzI2IiwiRm9ybWF0IjowLCJJc1Zpc2libGUiOmZhbHNlLCJMYXN0S25vd25WaXNpYmlsaXR5U3RhdGUiOmZhbHNlfSwiSWQiOiIzMjE0M2UyMS1kZTlmLTRmYzctYjRhNC0xMDUyZDcxMzFjYWEiLCJJbXBvcnRJZCI6bnVsbCwiVGl0bGUiOiJQbGFuIiwiTm90ZSI6bnVsbCwiSHlwZXJsaW5rIjp7IiRpZCI6IjcyNyIsIkFkZHJlc3MiOiIiLCJTdWJBZGRyZXNzIjoiIn0sIklzQ2hhbmdlZCI6ZmFsc2UsIklzTmV3IjpmYWxzZX0seyIkaWQiOiI3MjgiLCJHcm91cE5hbWUiOm51bGwsIlN0YXJ0RGF0ZSI6IjIwMjEtMDYtMDZUMDA6MDA6MDBaIiwiRW5kRGF0ZSI6IjIwMjEtMDYtMTNUMjM6NTk6MDBaIiwiUGVyY2VudGFnZUNvbXBsZXRlIjowLjAsIlN0eWxlIjp7IiRpZCI6IjcyOSIsIlNoYXBlIjoxLCJTaGFwZVRoaWNrbmVzcyI6MSwiRHVyYXRpb25Gb3JtYXQiOjAsIkluY2x1ZGVOb25Xb3JraW5nRGF5c0luRHVyYXRpb24iOmZhbHNlLCJQZXJjZW50YWdlQ29tcGxldGVTdHlsZSI6eyIkaWQiOiI3MzAiLCJGb250U2V0dGluZ3MiOnsiJGlkIjoiNzMxIiwiRm9udFNpemUiOjksIkZvbnROYW1lIjoiQXJpYWwiLCJJc0JvbGQiOmZhbHNlLCJJc0l0YWxpYyI6ZmFsc2UsIklzVW5kZXJsaW5lZCI6ZmFsc2UsIlBhcmVudFN0eWxlIjpudWxsfSwiQXV0b1NpemUiOjAsIkZvcmVncm91bmQiOnsiJHJlZiI6Ijg3In0sIk1heFdpZHRoIjo5NjAuMCwiTWF4SGVpZ2h0IjoiSW5maW5pdHkiLCJTbWFydEZvcmVncm91bmRJc0FjdGl2ZSI6ZmFsc2UsIkhvcml6b250YWxBbGlnbm1lbnQiOjAsIlZlcnRpY2FsQWxpZ25tZW50IjowLCJTbWFydEZvcmVncm91bmQiOm51bGwsIkJhY2tncm91bmRGaWxsVHlwZSI6MCwiTWFyZ2luIjp7IiRpZCI6IjczMiIsIlRvcCI6MCwiTGVmdCI6MCwiUmlnaHQiOjAsIkJvdHRvbSI6MH0sIlBhZGRpbmciOnsiJGlkIjoiNzMzIiwiVG9wIjowLCJMZWZ0IjowLCJSaWdodCI6MCwiQm90dG9tIjowfSwiQmFja2dyb3VuZCI6eyIkaWQiOiI3MzQiLCJDb2xvciI6eyIkaWQiOiI3MzUiLCJBIjo4OSwiUiI6MCwiRyI6MCwiQiI6MH19LCJJc1Zpc2libGUiOnRydWUsIldpZHRoIjowLjAsIkhlaWdodCI6MC4wLCJCb3JkZXJTdHlsZSI6eyIkaWQiOiI3MzYiLCJMaW5lQ29sb3IiOm51bGwsIkxpbmVXZWlnaHQiOjAuMCwiTGluZVR5cGUiOjAsIlBhcmVudFN0eWxlIjpudWxsfSwiUGFyZW50U3R5bGUiOm51bGx9LCJEdXJhdGlvblN0eWxlIjp7IiRpZCI6IjczNyIsIkZvbnRTZXR0aW5ncyI6eyIkaWQiOiI3MzgiLCJGb250U2l6ZSI6OSwiRm9udE5hbWUiOiJBcmlhbCIsIklzQm9sZCI6ZmFsc2UsIklzSXRhbGljIjpmYWxzZSwiSXNVbmRlcmxpbmVkIjpmYWxzZSwiUGFyZW50U3R5bGUiOm51bGx9LCJBdXRvU2l6ZSI6MCwiRm9yZWdyb3VuZCI6eyIkaWQiOiI3MzkiLCJDb2xvciI6eyIkaWQiOiI3NDAiLCJBIjoyNTUsIlIiOjIzNywiRyI6MTI1LCJCIjo0OX19LCJNYXhXaWR0aCI6OTYwLjAsIk1heEhlaWdodCI6IkluZmluaXR5IiwiU21hcnRGb3JlZ3JvdW5kSXNBY3RpdmUiOmZhbHNlLCJIb3Jpem9udGFsQWxpZ25tZW50IjowLCJWZXJ0aWNhbEFsaWdubWVudCI6MCwiU21hcnRGb3JlZ3JvdW5kIjpudWxsLCJCYWNrZ3JvdW5kRmlsbFR5cGUiOjAsIk1hcmdpbiI6eyIkaWQiOiI3NDEiLCJUb3AiOjAsIkxlZnQiOjAsIlJpZ2h0IjowLCJCb3R0b20iOjB9LCJQYWRkaW5nIjp7IiRpZCI6Ijc0MiIsIlRvcCI6MCwiTGVmdCI6MCwiUmlnaHQiOjAsIkJvdHRvbSI6MH0sIkJhY2tncm91bmQiOnsiJGlkIjoiNzQzIiwiQ29sb3IiOnsiJHJlZiI6IjczNSJ9fSwiSXNWaXNpYmxlIjp0cnVlLCJXaWR0aCI6MC4wLCJIZWlnaHQiOjAuMCwiQm9yZGVyU3R5bGUiOnsiJGlkIjoiNzQ0IiwiTGluZUNvbG9yIjpudWxsLCJMaW5lV2VpZ2h0IjowLjAsIkxpbmVUeXBlIjowLCJQYXJlbnRTdHlsZSI6bnVsbH0sIlBhcmVudFN0eWxlIjpudWxsfSwiSG9yaXpvbnRhbENvbm5lY3RvclN0eWxlIjp7IiRpZCI6Ijc0NSIsIkxpbmVDb2xvciI6eyIkaWQiOiI3NDYiLCIkdHlwZSI6Ik5MUkUuQ29tbW9uLkRvbS5Tb2xpZENvbG9yQnJ1c2gsIE5MUkUuQ29tbW9uIiwiQ29sb3IiOnsiJGlkIjoiNzQ3IiwiQSI6MjU1LCJSIjoyMDQsIkciOjIwNCwiQiI6MjA0fX0sIkxpbmVXZWlnaHQiOjEuMCwiTGluZVR5cGUiOjAsIlBhcmVudFN0eWxlIjpudWxsfSwiVmVydGljYWxDb25uZWN0b3JTdHlsZSI6eyIkaWQiOiI3NDgiLCJMaW5lQ29sb3IiOnsiJGlkIjoiNzQ5IiwiJHR5cGUiOiJOTFJFLkNvbW1vbi5Eb20uU29saWRDb2xvckJydXNoLCBOTFJFLkNvbW1vbiIsIkNvbG9yIjp7IiRpZCI6Ijc1MCIsIkEiOjI1NSwiUiI6MjA0LCJHIjoyMDQsIkIiOjIwNH19LCJMaW5lV2VpZ2h0IjowLjAsIkxpbmVUeXBlIjowLCJQYXJlbnRTdHlsZSI6bnVsbH0sIk1hcmdpbiI6bnVsbCwiU3RhcnREYXRlUG9zaXRpb24iOjQsIkVuZERhdGVQb3NpdGlvbiI6NCwiRGF0ZUlzVmlzaWJsZSI6dHJ1ZSwiVGl0bGVQb3NpdGlvbiI6MywiRHVyYXRpb25Qb3NpdGlvbiI6NiwiUGVyY2VudGFnZUNvbXBsZXRlZFBvc2l0aW9uIjo2LCJTcGFjaW5nIjo1LCJJc0JlbG93VGltZWJhbmQiOmZhbHNlLCJQZXJjZW50YWdlQ29tcGxldGVTaGFwZU9wYWNpdHkiOjM1LCJTaGFwZVN0eWxlIjp7IiRpZCI6Ijc1MSIsIk1hcmdpbiI6eyIkaWQiOiI3NTIiLCJUb3AiOjAsIkxlZnQiOjQsIlJpZ2h0Ijo0LCJCb3R0b20iOjB9LCJQYWRkaW5nIjp7IiRpZCI6Ijc1MyIsIlRvcCI6MCwiTGVmdCI6MCwiUmlnaHQiOjAsIkJvdHRvbSI6MH0sIkJhY2tncm91bmQiOnsiJGlkIjoiNzU0IiwiQ29sb3IiOnsiJGlkIjoiNzU1IiwiQSI6MjU1LCJSIjo2OCwiRyI6ODQsIkIiOjEwNn19LCJJc1Zpc2libGUiOnRydWUsIldpZHRoIjowLjAsIkhlaWdodCI6MTYuMCwiQm9yZGVyU3R5bGUiOnsiJGlkIjoiNzU2IiwiTGluZUNvbG9yIjp7IiRpZCI6Ijc1NyIsIiR0eXBlIjoiTkxSRS5Db21tb24uRG9tLlNvbGlkQ29sb3JCcnVzaCwgTkxSRS5Db21tb24iLCJDb2xvciI6eyIkaWQiOiI3NTgiLCJBIjoyNTUsIlIiOjI1NSwiRyI6MCwiQiI6MH19LCJMaW5lV2VpZ2h0IjowLjAsIkxpbmVUeXBlIjowLCJQYXJlbnRTdHlsZSI6bnVsbH0sIlBhcmVudFN0eWxlIjpudWxsfSwiVGl0bGVTdHlsZSI6eyIkaWQiOiI3NTkiLCJGb250U2V0dGluZ3MiOnsiJGlkIjoiNzYwIiwiRm9udFNpemUiOjEwLCJGb250TmFtZSI6IkFyaWFsIiwiSXNCb2xkIjp0cnVlLCJJc0l0YWxpYyI6ZmFsc2UsIklzVW5kZXJsaW5lZCI6ZmFsc2UsIlBhcmVudFN0eWxlIjpudWxsfSwiQXV0b1NpemUiOjAsIkZvcmVncm91bmQiOnsiJGlkIjoiNzYxIiwiQ29sb3IiOnsiJGlkIjoiNzYy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c2MyIsIlRvcCI6MCwiTGVmdCI6MCwiUmlnaHQiOjAsIkJvdHRvbSI6MH0sIlBhZGRpbmciOnsiJGlkIjoiNzY0IiwiVG9wIjowLCJMZWZ0IjowLCJSaWdodCI6MCwiQm90dG9tIjowfSwiQmFja2dyb3VuZCI6eyIkaWQiOiI3NjUiLCJDb2xvciI6eyIkcmVmIjoiNzM1In19LCJJc1Zpc2libGUiOnRydWUsIldpZHRoIjowLjAsIkhlaWdodCI6MC4wLCJCb3JkZXJTdHlsZSI6eyIkaWQiOiI3NjYiLCJMaW5lQ29sb3IiOm51bGwsIkxpbmVXZWlnaHQiOjAuMCwiTGluZVR5cGUiOjAsIlBhcmVudFN0eWxlIjpudWxsfSwiUGFyZW50U3R5bGUiOm51bGx9LCJEYXRlU3R5bGUiOnsiJGlkIjoiNzY3IiwiRm9udFNldHRpbmdzIjp7IiRpZCI6Ijc2OCIsIkZvbnRTaXplIjo5LCJGb250TmFtZSI6IkFyaWFsIiwiSXNCb2xkIjpmYWxzZSwiSXNJdGFsaWMiOmZhbHNlLCJJc1VuZGVybGluZWQiOmZhbHNlLCJQYXJlbnRTdHlsZSI6bnVsbH0sIkF1dG9TaXplIjowLCJGb3JlZ3JvdW5kIjp7IiRpZCI6Ijc2OSIsIkNvbG9yIjp7IiRpZCI6Ijc3MCIsIkEiOjI1NSwiUiI6NjgsIkciOjg0LCJCIjoxMDZ9fSwiTWF4V2lkdGgiOjk2MC4wLCJNYXhIZWlnaHQiOiJJbmZpbml0eSIsIlNtYXJ0Rm9yZWdyb3VuZElzQWN0aXZlIjpmYWxzZSwiSG9yaXpvbnRhbEFsaWdubWVudCI6MCwiVmVydGljYWxBbGlnbm1lbnQiOjAsIlNtYXJ0Rm9yZWdyb3VuZCI6bnVsbCwiQmFja2dyb3VuZEZpbGxUeXBlIjowLCJNYXJnaW4iOnsiJGlkIjoiNzcxIiwiVG9wIjowLCJMZWZ0IjowLCJSaWdodCI6MCwiQm90dG9tIjowfSwiUGFkZGluZyI6eyIkaWQiOiI3NzIiLCJUb3AiOjAsIkxlZnQiOjAsIlJpZ2h0IjowLCJCb3R0b20iOjB9LCJCYWNrZ3JvdW5kIjp7IiRpZCI6Ijc3MyIsIkNvbG9yIjp7IiRyZWYiOiI3MzUifX0sIklzVmlzaWJsZSI6dHJ1ZSwiV2lkdGgiOjAuMCwiSGVpZ2h0IjowLjAsIkJvcmRlclN0eWxlIjp7IiRpZCI6Ijc3NCIsIkxpbmVDb2xvciI6bnVsbCwiTGluZVdlaWdodCI6MC4wLCJMaW5lVHlwZSI6MCwiUGFyZW50U3R5bGUiOm51bGx9LCJQYXJlbnRTdHlsZSI6bnVsbH0sIkRhdGVGb3JtYXQiOnsiJGlkIjoiNzc1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zc2IiwiRGF0ZVBhcnRJc1Zpc2libGUiOmZhbHNlLCJUaW1lUGFydElzVmlzaWJsZSI6ZmFsc2V9fSwiV2Vla051bWJlcmluZyI6eyIkaWQiOiI3NzciLCJGb3JtYXQiOjAsIklzVmlzaWJsZSI6ZmFsc2UsIkxhc3RLbm93blZpc2liaWxpdHlTdGF0ZSI6ZmFsc2V9LCJJc1Zpc2libGUiOmZhbHNlLCJQYXJlbnRTdHlsZSI6bnVsbH0sIkluZGV4IjoxNiwiU21hcnREdXJhdGlvbkFjdGl2YXRlZCI6ZmFsc2UsIkRhdGVGb3JtYXQiOnsiJHJlZiI6Ijc3NSJ9LCJXZWVrTnVtYmVyaW5nIjp7IiRpZCI6Ijc3OCIsIkZvcm1hdCI6MCwiSXNWaXNpYmxlIjpmYWxzZSwiTGFzdEtub3duVmlzaWJpbGl0eVN0YXRlIjpmYWxzZX0sIklkIjoiNjM0M2FjMDEtNjdkMi00YjUzLTk0ZTUtMDUzOGZlNjZlZTFmIiwiSW1wb3J0SWQiOm51bGwsIlRpdGxlIjoiRGVwZW5kZW5jaWVzIiwiTm90ZSI6bnVsbCwiSHlwZXJsaW5rIjp7IiRpZCI6Ijc3OSIsIkFkZHJlc3MiOiIiLCJTdWJBZGRyZXNzIjoiIn0sIklzQ2hhbmdlZCI6ZmFsc2UsIklzTmV3IjpmYWxzZX0seyIkaWQiOiI3ODAiLCJHcm91cE5hbWUiOm51bGwsIlN0YXJ0RGF0ZSI6IjIwMjEtMDYtMDRUMDA6MDA6MDBaIiwiRW5kRGF0ZSI6IjIwMjEtMDYtMTFUMjM6NTk6MDBaIiwiUGVyY2VudGFnZUNvbXBsZXRlIjowLjAsIlN0eWxlIjp7IiRpZCI6Ijc4MSIsIlNoYXBlIjoxLCJTaGFwZVRoaWNrbmVzcyI6MSwiRHVyYXRpb25Gb3JtYXQiOjAsIkluY2x1ZGVOb25Xb3JraW5nRGF5c0luRHVyYXRpb24iOmZhbHNlLCJQZXJjZW50YWdlQ29tcGxldGVTdHlsZSI6eyIkaWQiOiI3ODIiLCJGb250U2V0dGluZ3MiOnsiJGlkIjoiNzgzIiwiRm9udFNpemUiOjksIkZvbnROYW1lIjoiQXJpYWwiLCJJc0JvbGQiOmZhbHNlLCJJc0l0YWxpYyI6ZmFsc2UsIklzVW5kZXJsaW5lZCI6ZmFsc2UsIlBhcmVudFN0eWxlIjpudWxsfSwiQXV0b1NpemUiOjAsIkZvcmVncm91bmQiOnsiJHJlZiI6Ijg3In0sIk1heFdpZHRoIjo5NjAuMCwiTWF4SGVpZ2h0IjoiSW5maW5pdHkiLCJTbWFydEZvcmVncm91bmRJc0FjdGl2ZSI6ZmFsc2UsIkhvcml6b250YWxBbGlnbm1lbnQiOjAsIlZlcnRpY2FsQWxpZ25tZW50IjowLCJTbWFydEZvcmVncm91bmQiOm51bGwsIkJhY2tncm91bmRGaWxsVHlwZSI6MCwiTWFyZ2luIjp7IiRpZCI6Ijc4NCIsIlRvcCI6MCwiTGVmdCI6MCwiUmlnaHQiOjAsIkJvdHRvbSI6MH0sIlBhZGRpbmciOnsiJGlkIjoiNzg1IiwiVG9wIjowLCJMZWZ0IjowLCJSaWdodCI6MCwiQm90dG9tIjowfSwiQmFja2dyb3VuZCI6eyIkaWQiOiI3ODYiLCJDb2xvciI6eyIkaWQiOiI3ODciLCJBIjo4OSwiUiI6MCwiRyI6MCwiQiI6MH19LCJJc1Zpc2libGUiOnRydWUsIldpZHRoIjowLjAsIkhlaWdodCI6MC4wLCJCb3JkZXJTdHlsZSI6eyIkaWQiOiI3ODgiLCJMaW5lQ29sb3IiOm51bGwsIkxpbmVXZWlnaHQiOjAuMCwiTGluZVR5cGUiOjAsIlBhcmVudFN0eWxlIjpudWxsfSwiUGFyZW50U3R5bGUiOm51bGx9LCJEdXJhdGlvblN0eWxlIjp7IiRpZCI6Ijc4OSIsIkZvbnRTZXR0aW5ncyI6eyIkaWQiOiI3OTAiLCJGb250U2l6ZSI6OSwiRm9udE5hbWUiOiJBcmlhbCIsIklzQm9sZCI6ZmFsc2UsIklzSXRhbGljIjpmYWxzZSwiSXNVbmRlcmxpbmVkIjpmYWxzZSwiUGFyZW50U3R5bGUiOm51bGx9LCJBdXRvU2l6ZSI6MCwiRm9yZWdyb3VuZCI6eyIkaWQiOiI3OTEiLCJDb2xvciI6eyIkaWQiOiI3OTIiLCJBIjoyNTUsIlIiOjIzNywiRyI6MTI1LCJCIjo0OX19LCJNYXhXaWR0aCI6OTYwLjAsIk1heEhlaWdodCI6IkluZmluaXR5IiwiU21hcnRGb3JlZ3JvdW5kSXNBY3RpdmUiOmZhbHNlLCJIb3Jpem9udGFsQWxpZ25tZW50IjowLCJWZXJ0aWNhbEFsaWdubWVudCI6MCwiU21hcnRGb3JlZ3JvdW5kIjpudWxsLCJCYWNrZ3JvdW5kRmlsbFR5cGUiOjAsIk1hcmdpbiI6eyIkaWQiOiI3OTMiLCJUb3AiOjAsIkxlZnQiOjAsIlJpZ2h0IjowLCJCb3R0b20iOjB9LCJQYWRkaW5nIjp7IiRpZCI6Ijc5NCIsIlRvcCI6MCwiTGVmdCI6MCwiUmlnaHQiOjAsIkJvdHRvbSI6MH0sIkJhY2tncm91bmQiOnsiJGlkIjoiNzk1IiwiQ29sb3IiOnsiJHJlZiI6Ijc4NyJ9fSwiSXNWaXNpYmxlIjp0cnVlLCJXaWR0aCI6MC4wLCJIZWlnaHQiOjAuMCwiQm9yZGVyU3R5bGUiOnsiJGlkIjoiNzk2IiwiTGluZUNvbG9yIjpudWxsLCJMaW5lV2VpZ2h0IjowLjAsIkxpbmVUeXBlIjowLCJQYXJlbnRTdHlsZSI6bnVsbH0sIlBhcmVudFN0eWxlIjpudWxsfSwiSG9yaXpvbnRhbENvbm5lY3RvclN0eWxlIjp7IiRpZCI6Ijc5NyIsIkxpbmVDb2xvciI6eyIkaWQiOiI3OTgiLCIkdHlwZSI6Ik5MUkUuQ29tbW9uLkRvbS5Tb2xpZENvbG9yQnJ1c2gsIE5MUkUuQ29tbW9uIiwiQ29sb3IiOnsiJGlkIjoiNzk5IiwiQSI6MjU1LCJSIjoyMDQsIkciOjIwNCwiQiI6MjA0fX0sIkxpbmVXZWlnaHQiOjEuMCwiTGluZVR5cGUiOjAsIlBhcmVudFN0eWxlIjpudWxsfSwiVmVydGljYWxDb25uZWN0b3JTdHlsZSI6eyIkaWQiOiI4MDAiLCJMaW5lQ29sb3IiOnsiJGlkIjoiODAxIiwiJHR5cGUiOiJOTFJFLkNvbW1vbi5Eb20uU29saWRDb2xvckJydXNoLCBOTFJFLkNvbW1vbiIsIkNvbG9yIjp7IiRpZCI6IjgwMiIsIkEiOjI1NSwiUiI6MjA0LCJHIjoyMDQsIkIiOjIwNH19LCJMaW5lV2VpZ2h0IjowLjAsIkxpbmVUeXBlIjowLCJQYXJlbnRTdHlsZSI6bnVsbH0sIk1hcmdpbiI6bnVsbCwiU3RhcnREYXRlUG9zaXRpb24iOjQsIkVuZERhdGVQb3NpdGlvbiI6NCwiRGF0ZUlzVmlzaWJsZSI6dHJ1ZSwiVGl0bGVQb3NpdGlvbiI6MywiRHVyYXRpb25Qb3NpdGlvbiI6NiwiUGVyY2VudGFnZUNvbXBsZXRlZFBvc2l0aW9uIjo2LCJTcGFjaW5nIjo1LCJJc0JlbG93VGltZWJhbmQiOmZhbHNlLCJQZXJjZW50YWdlQ29tcGxldGVTaGFwZU9wYWNpdHkiOjM1LCJTaGFwZVN0eWxlIjp7IiRpZCI6IjgwMyIsIk1hcmdpbiI6eyIkaWQiOiI4MDQiLCJUb3AiOjAsIkxlZnQiOjQsIlJpZ2h0Ijo0LCJCb3R0b20iOjB9LCJQYWRkaW5nIjp7IiRpZCI6IjgwNSIsIlRvcCI6MCwiTGVmdCI6MCwiUmlnaHQiOjAsIkJvdHRvbSI6MH0sIkJhY2tncm91bmQiOnsiJGlkIjoiODA2IiwiQ29sb3IiOnsiJGlkIjoiODA3IiwiQSI6MjU1LCJSIjowLCJHIjoxNzUsIkIiOjI0Mn19LCJJc1Zpc2libGUiOnRydWUsIldpZHRoIjowLjAsIkhlaWdodCI6MTYuMCwiQm9yZGVyU3R5bGUiOnsiJGlkIjoiODA4IiwiTGluZUNvbG9yIjp7IiRpZCI6IjgwOSIsIiR0eXBlIjoiTkxSRS5Db21tb24uRG9tLlNvbGlkQ29sb3JCcnVzaCwgTkxSRS5Db21tb24iLCJDb2xvciI6eyIkaWQiOiI4MTAiLCJBIjoyNTUsIlIiOjI1NSwiRyI6MCwiQiI6MH19LCJMaW5lV2VpZ2h0IjowLjAsIkxpbmVUeXBlIjowLCJQYXJlbnRTdHlsZSI6bnVsbH0sIlBhcmVudFN0eWxlIjpudWxsfSwiVGl0bGVTdHlsZSI6eyIkaWQiOiI4MTEiLCJGb250U2V0dGluZ3MiOnsiJGlkIjoiODEyIiwiRm9udFNpemUiOjEwLCJGb250TmFtZSI6IkFyaWFsIiwiSXNCb2xkIjp0cnVlLCJJc0l0YWxpYyI6ZmFsc2UsIklzVW5kZXJsaW5lZCI6ZmFsc2UsIlBhcmVudFN0eWxlIjpudWxsfSwiQXV0b1NpemUiOjAsIkZvcmVncm91bmQiOnsiJGlkIjoiODEzIiwiQ29sb3IiOnsiJGlkIjoiODE0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gxNSIsIlRvcCI6MCwiTGVmdCI6MCwiUmlnaHQiOjAsIkJvdHRvbSI6MH0sIlBhZGRpbmciOnsiJGlkIjoiODE2IiwiVG9wIjowLCJMZWZ0IjowLCJSaWdodCI6MCwiQm90dG9tIjowfSwiQmFja2dyb3VuZCI6eyIkaWQiOiI4MTciLCJDb2xvciI6eyIkcmVmIjoiNzg3In19LCJJc1Zpc2libGUiOnRydWUsIldpZHRoIjowLjAsIkhlaWdodCI6MC4wLCJCb3JkZXJTdHlsZSI6eyIkaWQiOiI4MTgiLCJMaW5lQ29sb3IiOm51bGwsIkxpbmVXZWlnaHQiOjAuMCwiTGluZVR5cGUiOjAsIlBhcmVudFN0eWxlIjpudWxsfSwiUGFyZW50U3R5bGUiOm51bGx9LCJEYXRlU3R5bGUiOnsiJGlkIjoiODE5IiwiRm9udFNldHRpbmdzIjp7IiRpZCI6IjgyMCIsIkZvbnRTaXplIjo5LCJGb250TmFtZSI6IkFyaWFsIiwiSXNCb2xkIjpmYWxzZSwiSXNJdGFsaWMiOmZhbHNlLCJJc1VuZGVybGluZWQiOmZhbHNlLCJQYXJlbnRTdHlsZSI6bnVsbH0sIkF1dG9TaXplIjowLCJGb3JlZ3JvdW5kIjp7IiRpZCI6IjgyMSIsIkNvbG9yIjp7IiRpZCI6IjgyMiIsIkEiOjI1NSwiUiI6NjgsIkciOjg0LCJCIjoxMDZ9fSwiTWF4V2lkdGgiOjk2MC4wLCJNYXhIZWlnaHQiOiJJbmZpbml0eSIsIlNtYXJ0Rm9yZWdyb3VuZElzQWN0aXZlIjpmYWxzZSwiSG9yaXpvbnRhbEFsaWdubWVudCI6MCwiVmVydGljYWxBbGlnbm1lbnQiOjAsIlNtYXJ0Rm9yZWdyb3VuZCI6bnVsbCwiQmFja2dyb3VuZEZpbGxUeXBlIjowLCJNYXJnaW4iOnsiJGlkIjoiODIzIiwiVG9wIjowLCJMZWZ0IjowLCJSaWdodCI6MCwiQm90dG9tIjowfSwiUGFkZGluZyI6eyIkaWQiOiI4MjQiLCJUb3AiOjAsIkxlZnQiOjAsIlJpZ2h0IjowLCJCb3R0b20iOjB9LCJCYWNrZ3JvdW5kIjp7IiRpZCI6IjgyNSIsIkNvbG9yIjp7IiRyZWYiOiI3ODcifX0sIklzVmlzaWJsZSI6dHJ1ZSwiV2lkdGgiOjAuMCwiSGVpZ2h0IjowLjAsIkJvcmRlclN0eWxlIjp7IiRpZCI6IjgyNiIsIkxpbmVDb2xvciI6bnVsbCwiTGluZVdlaWdodCI6MC4wLCJMaW5lVHlwZSI6MCwiUGFyZW50U3R5bGUiOm51bGx9LCJQYXJlbnRTdHlsZSI6bnVsbH0sIkRhdGVGb3JtYXQiOnsiJGlkIjoiODI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I4IiwiRGF0ZVBhcnRJc1Zpc2libGUiOmZhbHNlLCJUaW1lUGFydElzVmlzaWJsZSI6ZmFsc2V9fSwiV2Vla051bWJlcmluZyI6eyIkaWQiOiI4MjkiLCJGb3JtYXQiOjAsIklzVmlzaWJsZSI6ZmFsc2UsIkxhc3RLbm93blZpc2liaWxpdHlTdGF0ZSI6ZmFsc2V9LCJJc1Zpc2libGUiOmZhbHNlLCJQYXJlbnRTdHlsZSI6bnVsbH0sIkluZGV4IjoxNywiU21hcnREdXJhdGlvbkFjdGl2YXRlZCI6ZmFsc2UsIkRhdGVGb3JtYXQiOnsiJHJlZiI6IjgyNyJ9LCJXZWVrTnVtYmVyaW5nIjp7IiRpZCI6IjgzMCIsIkZvcm1hdCI6MCwiSXNWaXNpYmxlIjpmYWxzZSwiTGFzdEtub3duVmlzaWJpbGl0eVN0YXRlIjpmYWxzZX0sIklkIjoiOGE5NWUzYjItYzRiMS00MGY1LWExYTYtZWUxMWNjZjFiNTJiIiwiSW1wb3J0SWQiOm51bGwsIlRpdGxlIjoiUXVhbGl0eSBQbGFuIiwiTm90ZSI6bnVsbCwiSHlwZXJsaW5rIjp7IiRpZCI6IjgzMSIsIkFkZHJlc3MiOiIiLCJTdWJBZGRyZXNzIjoiIn0sIklzQ2hhbmdlZCI6ZmFsc2UsIklzTmV3IjpmYWxzZX0seyIkaWQiOiI4MzIiLCJHcm91cE5hbWUiOm51bGwsIlN0YXJ0RGF0ZSI6IjIwMjEtMDYtMTBUMDA6MDA6MDBaIiwiRW5kRGF0ZSI6IjIwMjEtMDYtMTNUMjM6NTk6MDBaIiwiUGVyY2VudGFnZUNvbXBsZXRlIjowLjAsIlN0eWxlIjp7IiRpZCI6IjgzMyIsIlNoYXBlIjoxLCJTaGFwZVRoaWNrbmVzcyI6MSwiRHVyYXRpb25Gb3JtYXQiOjAsIkluY2x1ZGVOb25Xb3JraW5nRGF5c0luRHVyYXRpb24iOmZhbHNlLCJQZXJjZW50YWdlQ29tcGxldGVTdHlsZSI6eyIkaWQiOiI4MzQiLCJGb250U2V0dGluZ3MiOnsiJGlkIjoiODM1IiwiRm9udFNpemUiOjksIkZvbnROYW1lIjoiQXJpYWwiLCJJc0JvbGQiOmZhbHNlLCJJc0l0YWxpYyI6ZmFsc2UsIklzVW5kZXJsaW5lZCI6ZmFsc2UsIlBhcmVudFN0eWxlIjpudWxsfSwiQXV0b1NpemUiOjAsIkZvcmVncm91bmQiOnsiJHJlZiI6Ijg3In0sIk1heFdpZHRoIjo5NjAuMCwiTWF4SGVpZ2h0IjoiSW5maW5pdHkiLCJTbWFydEZvcmVncm91bmRJc0FjdGl2ZSI6ZmFsc2UsIkhvcml6b250YWxBbGlnbm1lbnQiOjAsIlZlcnRpY2FsQWxpZ25tZW50IjowLCJTbWFydEZvcmVncm91bmQiOm51bGwsIkJhY2tncm91bmRGaWxsVHlwZSI6MCwiTWFyZ2luIjp7IiRpZCI6IjgzNiIsIlRvcCI6MCwiTGVmdCI6MCwiUmlnaHQiOjAsIkJvdHRvbSI6MH0sIlBhZGRpbmciOnsiJGlkIjoiODM3IiwiVG9wIjowLCJMZWZ0IjowLCJSaWdodCI6MCwiQm90dG9tIjowfSwiQmFja2dyb3VuZCI6eyIkaWQiOiI4MzgiLCJDb2xvciI6eyIkaWQiOiI4MzkiLCJBIjo4OSwiUiI6MCwiRyI6MCwiQiI6MH19LCJJc1Zpc2libGUiOnRydWUsIldpZHRoIjowLjAsIkhlaWdodCI6MC4wLCJCb3JkZXJTdHlsZSI6eyIkaWQiOiI4NDAiLCJMaW5lQ29sb3IiOm51bGwsIkxpbmVXZWlnaHQiOjAuMCwiTGluZVR5cGUiOjAsIlBhcmVudFN0eWxlIjpudWxsfSwiUGFyZW50U3R5bGUiOm51bGx9LCJEdXJhdGlvblN0eWxlIjp7IiRpZCI6Ijg0MSIsIkZvbnRTZXR0aW5ncyI6eyIkaWQiOiI4NDIiLCJGb250U2l6ZSI6OSwiRm9udE5hbWUiOiJBcmlhbCIsIklzQm9sZCI6ZmFsc2UsIklzSXRhbGljIjpmYWxzZSwiSXNVbmRlcmxpbmVkIjpmYWxzZSwiUGFyZW50U3R5bGUiOm51bGx9LCJBdXRvU2l6ZSI6MCwiRm9yZWdyb3VuZCI6eyIkaWQiOiI4NDMiLCJDb2xvciI6eyIkaWQiOiI4NDQiLCJBIjoyNTUsIlIiOjIzNywiRyI6MTI1LCJCIjo0OX19LCJNYXhXaWR0aCI6OTYwLjAsIk1heEhlaWdodCI6IkluZmluaXR5IiwiU21hcnRGb3JlZ3JvdW5kSXNBY3RpdmUiOmZhbHNlLCJIb3Jpem9udGFsQWxpZ25tZW50IjowLCJWZXJ0aWNhbEFsaWdubWVudCI6MCwiU21hcnRGb3JlZ3JvdW5kIjpudWxsLCJCYWNrZ3JvdW5kRmlsbFR5cGUiOjAsIk1hcmdpbiI6eyIkaWQiOiI4NDUiLCJUb3AiOjAsIkxlZnQiOjAsIlJpZ2h0IjowLCJCb3R0b20iOjB9LCJQYWRkaW5nIjp7IiRpZCI6Ijg0NiIsIlRvcCI6MCwiTGVmdCI6MCwiUmlnaHQiOjAsIkJvdHRvbSI6MH0sIkJhY2tncm91bmQiOnsiJGlkIjoiODQ3IiwiQ29sb3IiOnsiJHJlZiI6IjgzOSJ9fSwiSXNWaXNpYmxlIjp0cnVlLCJXaWR0aCI6MC4wLCJIZWlnaHQiOjAuMCwiQm9yZGVyU3R5bGUiOnsiJGlkIjoiODQ4IiwiTGluZUNvbG9yIjpudWxsLCJMaW5lV2VpZ2h0IjowLjAsIkxpbmVUeXBlIjowLCJQYXJlbnRTdHlsZSI6bnVsbH0sIlBhcmVudFN0eWxlIjpudWxsfSwiSG9yaXpvbnRhbENvbm5lY3RvclN0eWxlIjp7IiRpZCI6Ijg0OSIsIkxpbmVDb2xvciI6eyIkaWQiOiI4NTAiLCIkdHlwZSI6Ik5MUkUuQ29tbW9uLkRvbS5Tb2xpZENvbG9yQnJ1c2gsIE5MUkUuQ29tbW9uIiwiQ29sb3IiOnsiJGlkIjoiODUxIiwiQSI6MjU1LCJSIjoyMDQsIkciOjIwNCwiQiI6MjA0fX0sIkxpbmVXZWlnaHQiOjEuMCwiTGluZVR5cGUiOjAsIlBhcmVudFN0eWxlIjpudWxsfSwiVmVydGljYWxDb25uZWN0b3JTdHlsZSI6eyIkaWQiOiI4NTIiLCJMaW5lQ29sb3IiOnsiJGlkIjoiODUzIiwiJHR5cGUiOiJOTFJFLkNvbW1vbi5Eb20uU29saWRDb2xvckJydXNoLCBOTFJFLkNvbW1vbiIsIkNvbG9yIjp7IiRpZCI6Ijg1NCIsIkEiOjI1NSwiUiI6MjA0LCJHIjoyMDQsIkIiOjIwNH19LCJMaW5lV2VpZ2h0IjowLjAsIkxpbmVUeXBlIjowLCJQYXJlbnRTdHlsZSI6bnVsbH0sIk1hcmdpbiI6bnVsbCwiU3RhcnREYXRlUG9zaXRpb24iOjQsIkVuZERhdGVQb3NpdGlvbiI6NCwiRGF0ZUlzVmlzaWJsZSI6dHJ1ZSwiVGl0bGVQb3NpdGlvbiI6MywiRHVyYXRpb25Qb3NpdGlvbiI6NiwiUGVyY2VudGFnZUNvbXBsZXRlZFBvc2l0aW9uIjo2LCJTcGFjaW5nIjo1LCJJc0JlbG93VGltZWJhbmQiOmZhbHNlLCJQZXJjZW50YWdlQ29tcGxldGVTaGFwZU9wYWNpdHkiOjM1LCJTaGFwZVN0eWxlIjp7IiRpZCI6Ijg1NSIsIk1hcmdpbiI6eyIkaWQiOiI4NTYiLCJUb3AiOjAsIkxlZnQiOjQsIlJpZ2h0Ijo0LCJCb3R0b20iOjB9LCJQYWRkaW5nIjp7IiRpZCI6Ijg1NyIsIlRvcCI6MCwiTGVmdCI6MCwiUmlnaHQiOjAsIkJvdHRvbSI6MH0sIkJhY2tncm91bmQiOnsiJGlkIjoiODU4IiwiQ29sb3IiOnsiJGlkIjoiODU5IiwiQSI6MjU1LCJSIjo2OCwiRyI6ODQsIkIiOjEwNn19LCJJc1Zpc2libGUiOnRydWUsIldpZHRoIjowLjAsIkhlaWdodCI6MTYuMCwiQm9yZGVyU3R5bGUiOnsiJGlkIjoiODYwIiwiTGluZUNvbG9yIjp7IiRpZCI6Ijg2MSIsIiR0eXBlIjoiTkxSRS5Db21tb24uRG9tLlNvbGlkQ29sb3JCcnVzaCwgTkxSRS5Db21tb24iLCJDb2xvciI6eyIkaWQiOiI4NjIiLCJBIjoyNTUsIlIiOjI1NSwiRyI6MCwiQiI6MH19LCJMaW5lV2VpZ2h0IjowLjAsIkxpbmVUeXBlIjowLCJQYXJlbnRTdHlsZSI6bnVsbH0sIlBhcmVudFN0eWxlIjpudWxsfSwiVGl0bGVTdHlsZSI6eyIkaWQiOiI4NjMiLCJGb250U2V0dGluZ3MiOnsiJGlkIjoiODY0IiwiRm9udFNpemUiOjEwLCJGb250TmFtZSI6IkFyaWFsIiwiSXNCb2xkIjp0cnVlLCJJc0l0YWxpYyI6ZmFsc2UsIklzVW5kZXJsaW5lZCI6ZmFsc2UsIlBhcmVudFN0eWxlIjpudWxsfSwiQXV0b1NpemUiOjAsIkZvcmVncm91bmQiOnsiJGlkIjoiODY1IiwiQ29sb3IiOnsiJGlkIjoiODY2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g2NyIsIlRvcCI6MCwiTGVmdCI6MCwiUmlnaHQiOjAsIkJvdHRvbSI6MH0sIlBhZGRpbmciOnsiJGlkIjoiODY4IiwiVG9wIjowLCJMZWZ0IjowLCJSaWdodCI6MCwiQm90dG9tIjowfSwiQmFja2dyb3VuZCI6eyIkaWQiOiI4NjkiLCJDb2xvciI6eyIkcmVmIjoiODM5In19LCJJc1Zpc2libGUiOnRydWUsIldpZHRoIjowLjAsIkhlaWdodCI6MC4wLCJCb3JkZXJTdHlsZSI6eyIkaWQiOiI4NzAiLCJMaW5lQ29sb3IiOm51bGwsIkxpbmVXZWlnaHQiOjAuMCwiTGluZVR5cGUiOjAsIlBhcmVudFN0eWxlIjpudWxsfSwiUGFyZW50U3R5bGUiOm51bGx9LCJEYXRlU3R5bGUiOnsiJGlkIjoiODcxIiwiRm9udFNldHRpbmdzIjp7IiRpZCI6Ijg3MiIsIkZvbnRTaXplIjo5LCJGb250TmFtZSI6IkFyaWFsIiwiSXNCb2xkIjpmYWxzZSwiSXNJdGFsaWMiOmZhbHNlLCJJc1VuZGVybGluZWQiOmZhbHNlLCJQYXJlbnRTdHlsZSI6bnVsbH0sIkF1dG9TaXplIjowLCJGb3JlZ3JvdW5kIjp7IiRpZCI6Ijg3MyIsIkNvbG9yIjp7IiRpZCI6Ijg3NCIsIkEiOjI1NSwiUiI6NjgsIkciOjg0LCJCIjoxMDZ9fSwiTWF4V2lkdGgiOjk2MC4wLCJNYXhIZWlnaHQiOiJJbmZpbml0eSIsIlNtYXJ0Rm9yZWdyb3VuZElzQWN0aXZlIjpmYWxzZSwiSG9yaXpvbnRhbEFsaWdubWVudCI6MCwiVmVydGljYWxBbGlnbm1lbnQiOjAsIlNtYXJ0Rm9yZWdyb3VuZCI6bnVsbCwiQmFja2dyb3VuZEZpbGxUeXBlIjowLCJNYXJnaW4iOnsiJGlkIjoiODc1IiwiVG9wIjowLCJMZWZ0IjowLCJSaWdodCI6MCwiQm90dG9tIjowfSwiUGFkZGluZyI6eyIkaWQiOiI4NzYiLCJUb3AiOjAsIkxlZnQiOjAsIlJpZ2h0IjowLCJCb3R0b20iOjB9LCJCYWNrZ3JvdW5kIjp7IiRpZCI6Ijg3NyIsIkNvbG9yIjp7IiRyZWYiOiI4MzkifX0sIklzVmlzaWJsZSI6dHJ1ZSwiV2lkdGgiOjAuMCwiSGVpZ2h0IjowLjAsIkJvcmRlclN0eWxlIjp7IiRpZCI6Ijg3OCIsIkxpbmVDb2xvciI6bnVsbCwiTGluZVdlaWdodCI6MC4wLCJMaW5lVHlwZSI6MCwiUGFyZW50U3R5bGUiOm51bGx9LCJQYXJlbnRTdHlsZSI6bnVsbH0sIkRhdGVGb3JtYXQiOnsiJGlkIjoiODc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gwIiwiRGF0ZVBhcnRJc1Zpc2libGUiOmZhbHNlLCJUaW1lUGFydElzVmlzaWJsZSI6ZmFsc2V9fSwiV2Vla051bWJlcmluZyI6eyIkaWQiOiI4ODEiLCJGb3JtYXQiOjAsIklzVmlzaWJsZSI6ZmFsc2UsIkxhc3RLbm93blZpc2liaWxpdHlTdGF0ZSI6ZmFsc2V9LCJJc1Zpc2libGUiOmZhbHNlLCJQYXJlbnRTdHlsZSI6bnVsbH0sIkluZGV4IjoxOCwiU21hcnREdXJhdGlvbkFjdGl2YXRlZCI6ZmFsc2UsIkRhdGVGb3JtYXQiOnsiJHJlZiI6Ijg3OSJ9LCJXZWVrTnVtYmVyaW5nIjp7IiRpZCI6Ijg4MiIsIkZvcm1hdCI6MCwiSXNWaXNpYmxlIjpmYWxzZSwiTGFzdEtub3duVmlzaWJpbGl0eVN0YXRlIjpmYWxzZX0sIklkIjoiNTM2OTE3M2ItNGQwYy00MjNhLWJiY2EtMWZkZDQwYmE1MWFmIiwiSW1wb3J0SWQiOm51bGwsIlRpdGxlIjoiUE0gUGxhbiIsIk5vdGUiOm51bGwsIkh5cGVybGluayI6eyIkaWQiOiI4ODMiLCJBZGRyZXNzIjoiIiwiU3ViQWRkcmVzcyI6IiJ9LCJJc0NoYW5nZWQiOmZhbHNlLCJJc05ldyI6ZmFsc2V9LHsiJGlkIjoiODg0IiwiR3JvdXBOYW1lIjpudWxsLCJTdGFydERhdGUiOiIyMDIxLTA2LTE0VDAwOjAwOjAwWiIsIkVuZERhdGUiOiIyMDIxLTA2LTIwVDIzOjU5OjAwWiIsIlBlcmNlbnRhZ2VDb21wbGV0ZSI6MC4wLCJTdHlsZSI6eyIkaWQiOiI4ODUiLCJTaGFwZSI6MSwiU2hhcGVUaGlja25lc3MiOjMsIkR1cmF0aW9uRm9ybWF0IjowLCJJbmNsdWRlTm9uV29ya2luZ0RheXNJbkR1cmF0aW9uIjpmYWxzZSwiUGVyY2VudGFnZUNvbXBsZXRlU3R5bGUiOnsiJGlkIjoiODg2IiwiRm9udFNldHRpbmdzIjp7IiRpZCI6Ijg4NyIsIkZvbnRTaXplIjo5LCJGb250TmFtZSI6IkFyaWFsIiwiSXNCb2xkIjpmYWxzZSwiSXNJdGFsaWMiOmZhbHNlLCJJc1VuZGVybGluZWQiOmZhbHNlLCJQYXJlbnRTdHlsZSI6bnVsbH0sIkF1dG9TaXplIjowLCJGb3JlZ3JvdW5kIjp7IiRyZWYiOiI4NyJ9LCJNYXhXaWR0aCI6OTYwLjAsIk1heEhlaWdodCI6IkluZmluaXR5IiwiU21hcnRGb3JlZ3JvdW5kSXNBY3RpdmUiOmZhbHNlLCJIb3Jpem9udGFsQWxpZ25tZW50IjowLCJWZXJ0aWNhbEFsaWdubWVudCI6MCwiU21hcnRGb3JlZ3JvdW5kIjpudWxsLCJCYWNrZ3JvdW5kRmlsbFR5cGUiOjAsIk1hcmdpbiI6eyIkaWQiOiI4ODgiLCJUb3AiOjAsIkxlZnQiOjAsIlJpZ2h0IjowLCJCb3R0b20iOjB9LCJQYWRkaW5nIjp7IiRpZCI6Ijg4OSIsIlRvcCI6MCwiTGVmdCI6MCwiUmlnaHQiOjAsIkJvdHRvbSI6MH0sIkJhY2tncm91bmQiOnsiJHJlZiI6IjkxIn0sIklzVmlzaWJsZSI6dHJ1ZSwiV2lkdGgiOjAuMCwiSGVpZ2h0IjowLjAsIkJvcmRlclN0eWxlIjp7IiRpZCI6Ijg5MCIsIkxpbmVDb2xvciI6bnVsbCwiTGluZVdlaWdodCI6MC4wLCJMaW5lVHlwZSI6MCwiUGFyZW50U3R5bGUiOm51bGx9LCJQYXJlbnRTdHlsZSI6bnVsbH0sIkR1cmF0aW9uU3R5bGUiOnsiJGlkIjoiODkxIiwiRm9udFNldHRpbmdzIjp7IiRpZCI6Ijg5MiIsIkZvbnRTaXplIjo5LCJGb250TmFtZSI6IkFyaWFsIiwiSXNCb2xkIjpmYWxzZSwiSXNJdGFsaWMiOmZhbHNlLCJJc1VuZGVybGluZWQiOmZhbHNlLCJQYXJlbnRTdHlsZSI6bnVsbH0sIkF1dG9TaXplIjowLCJGb3JlZ3JvdW5kIjp7IiRpZCI6Ijg5MyIsIkNvbG9yIjp7IiRyZWYiOiI5NSJ9fSwiTWF4V2lkdGgiOjk2MC4wLCJNYXhIZWlnaHQiOiJJbmZpbml0eSIsIlNtYXJ0Rm9yZWdyb3VuZElzQWN0aXZlIjpmYWxzZSwiSG9yaXpvbnRhbEFsaWdubWVudCI6MCwiVmVydGljYWxBbGlnbm1lbnQiOjAsIlNtYXJ0Rm9yZWdyb3VuZCI6bnVsbCwiQmFja2dyb3VuZEZpbGxUeXBlIjowLCJNYXJnaW4iOnsiJGlkIjoiODk0IiwiVG9wIjowLCJMZWZ0IjowLCJSaWdodCI6MCwiQm90dG9tIjowfSwiUGFkZGluZyI6eyIkaWQiOiI4OTUiLCJUb3AiOjAsIkxlZnQiOjAsIlJpZ2h0IjowLCJCb3R0b20iOjB9LCJCYWNrZ3JvdW5kIjp7IiRyZWYiOiI5OCJ9LCJJc1Zpc2libGUiOnRydWUsIldpZHRoIjowLjAsIkhlaWdodCI6MC4wLCJCb3JkZXJTdHlsZSI6eyIkaWQiOiI4OTYiLCJMaW5lQ29sb3IiOm51bGwsIkxpbmVXZWlnaHQiOjAuMCwiTGluZVR5cGUiOjAsIlBhcmVudFN0eWxlIjpudWxsfSwiUGFyZW50U3R5bGUiOm51bGx9LCJIb3Jpem9udGFsQ29ubmVjdG9yU3R5bGUiOnsiJGlkIjoiODk3IiwiTGluZUNvbG9yIjp7IiRyZWYiOiIxMDAifSwiTGluZVdlaWdodCI6MS4wLCJMaW5lVHlwZSI6MCwiUGFyZW50U3R5bGUiOm51bGx9LCJWZXJ0aWNhbENvbm5lY3RvclN0eWxlIjp7IiRpZCI6Ijg5OCIsIkxpbmVDb2xvciI6eyIkcmVmIjoiMTAzIn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ZmFsc2UsIlBlcmNlbnRhZ2VDb21wbGV0ZVNoYXBlT3BhY2l0eSI6MzUsIlNoYXBlU3R5bGUiOnsiJGlkIjoiODk5IiwiTWFyZ2luIjp7IiRpZCI6IjkwMCIsIlRvcCI6MCwiTGVmdCI6NCwiUmlnaHQiOjQsIkJvdHRvbSI6MH0sIlBhZGRpbmciOnsiJGlkIjoiOTAxIiwiVG9wIjowLCJMZWZ0IjowLCJSaWdodCI6MCwiQm90dG9tIjowfSwiQmFja2dyb3VuZCI6eyIkaWQiOiI5MDIiLCJDb2xvciI6eyIkaWQiOiI5MDMiLCJBIjoyNTUsIlIiOjE3OCwiRyI6MTQsIkIiOjE4fX0sIklzVmlzaWJsZSI6dHJ1ZSwiV2lkdGgiOjAuMCwiSGVpZ2h0IjoxNC4wLCJCb3JkZXJTdHlsZSI6eyIkaWQiOiI5MDQiLCJMaW5lQ29sb3IiOnsiJHJlZiI6IjExMSJ9LCJMaW5lV2VpZ2h0IjowLjAsIkxpbmVUeXBlIjowLCJQYXJlbnRTdHlsZSI6bnVsbH0sIlBhcmVudFN0eWxlIjpudWxsfSwiVGl0bGVTdHlsZSI6eyIkaWQiOiI5MDUiLCJGb250U2V0dGluZ3MiOnsiJGlkIjoiOTA2IiwiRm9udFNpemUiOjksIkZvbnROYW1lIjoiQXJpYWwiLCJJc0JvbGQiOnRydWUsIklzSXRhbGljIjp0cnVlLCJJc1VuZGVybGluZWQiOnRydWUsIlBhcmVudFN0eWxlIjpudWxsfSwiQXV0b1NpemUiOjAsIkZvcmVncm91bmQiOnsiJGlkIjoiOTA3IiwiQ29sb3IiOnsiJHJlZiI6IjExNiJ9fSwiTWF4V2lkdGgiOjk2MC4wLCJNYXhIZWlnaHQiOiJJbmZpbml0eSIsIlNtYXJ0Rm9yZWdyb3VuZElzQWN0aXZlIjpmYWxzZSwiSG9yaXpvbnRhbEFsaWdubWVudCI6MCwiVmVydGljYWxBbGlnbm1lbnQiOjAsIlNtYXJ0Rm9yZWdyb3VuZCI6bnVsbCwiQmFja2dyb3VuZEZpbGxUeXBlIjowLCJNYXJnaW4iOnsiJGlkIjoiOTA4IiwiVG9wIjowLCJMZWZ0IjowLCJSaWdodCI6MCwiQm90dG9tIjowfSwiUGFkZGluZyI6eyIkaWQiOiI5MDkiLCJUb3AiOjAsIkxlZnQiOjAsIlJpZ2h0IjowLCJCb3R0b20iOjB9LCJCYWNrZ3JvdW5kIjp7IiRyZWYiOiIxMTkifSwiSXNWaXNpYmxlIjp0cnVlLCJXaWR0aCI6MC4wLCJIZWlnaHQiOjAuMCwiQm9yZGVyU3R5bGUiOnsiJGlkIjoiOTEwIiwiTGluZUNvbG9yIjpudWxsLCJMaW5lV2VpZ2h0IjowLjAsIkxpbmVUeXBlIjowLCJQYXJlbnRTdHlsZSI6bnVsbH0sIlBhcmVudFN0eWxlIjpudWxsfSwiRGF0ZVN0eWxlIjp7IiRpZCI6IjkxMSIsIkZvbnRTZXR0aW5ncyI6eyIkaWQiOiI5MTIiLCJGb250U2l6ZSI6OCwiRm9udE5hbWUiOiJBcmlhbCIsIklzQm9sZCI6ZmFsc2UsIklzSXRhbGljIjpmYWxzZSwiSXNVbmRlcmxpbmVkIjpmYWxzZSwiUGFyZW50U3R5bGUiOm51bGx9LCJBdXRvU2l6ZSI6MCwiRm9yZWdyb3VuZCI6eyIkaWQiOiI5MTMiLCJDb2xvciI6eyIkcmVmIjoiMTIzIn19LCJNYXhXaWR0aCI6OTYwLjAsIk1heEhlaWdodCI6IkluZmluaXR5IiwiU21hcnRGb3JlZ3JvdW5kSXNBY3RpdmUiOmZhbHNlLCJIb3Jpem9udGFsQWxpZ25tZW50IjoyLCJWZXJ0aWNhbEFsaWdubWVudCI6MCwiU21hcnRGb3JlZ3JvdW5kIjpudWxsLCJCYWNrZ3JvdW5kRmlsbFR5cGUiOjAsIk1hcmdpbiI6eyIkaWQiOiI5MTQiLCJUb3AiOjAsIkxlZnQiOjAsIlJpZ2h0IjowLCJCb3R0b20iOjB9LCJQYWRkaW5nIjp7IiRpZCI6IjkxNSIsIlRvcCI6MCwiTGVmdCI6MCwiUmlnaHQiOjAsIkJvdHRvbSI6MH0sIkJhY2tncm91bmQiOnsiJHJlZiI6IjEyNiJ9LCJJc1Zpc2libGUiOnRydWUsIldpZHRoIjowLjAsIkhlaWdodCI6MC4wLCJCb3JkZXJTdHlsZSI6eyIkaWQiOiI5MTYiLCJMaW5lQ29sb3IiOm51bGwsIkxpbmVXZWlnaHQiOjAuMCwiTGluZVR5cGUiOjAsIlBhcmVudFN0eWxlIjpudWxsfSwiUGFyZW50U3R5bGUiOm51bGx9LCJEYXRlRm9ybWF0Ijp7IiRpZCI6IjkxNy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xMjgifX0sIldlZWtOdW1iZXJpbmciOnsiJGlkIjoiOTE4IiwiRm9ybWF0IjowLCJJc1Zpc2libGUiOmZhbHNlLCJMYXN0S25vd25WaXNpYmlsaXR5U3RhdGUiOmZhbHNlfSwiSXNWaXNpYmxlIjp0cnVlLCJQYXJlbnRTdHlsZSI6bnVsbH0sIkluZGV4IjoxOSwiU21hcnREdXJhdGlvbkFjdGl2YXRlZCI6ZmFsc2UsIkRhdGVGb3JtYXQiOnsiJHJlZiI6IjkxNyJ9LCJXZWVrTnVtYmVyaW5nIjp7IiRpZCI6IjkxOSIsIkZvcm1hdCI6MCwiSXNWaXNpYmxlIjpmYWxzZSwiTGFzdEtub3duVmlzaWJpbGl0eVN0YXRlIjpmYWxzZX0sIklkIjoiN2M2MGUyZGMtOTRlMy00OGJkLTgyMDgtYWM1ZjBjMzY5ZjZiIiwiSW1wb3J0SWQiOm51bGwsIlRpdGxlIjoiRXhlY3V0ZSIsIk5vdGUiOm51bGwsIkh5cGVybGluayI6eyIkaWQiOiI5MjAiLCJBZGRyZXNzIjoiIiwiU3ViQWRkcmVzcyI6IiJ9LCJJc0NoYW5nZWQiOmZhbHNlLCJJc05ldyI6ZmFsc2V9LHsiJGlkIjoiOTIxIiwiR3JvdXBOYW1lIjpudWxsLCJTdGFydERhdGUiOiIyMDIxLTA2LTE5VDAwOjAwOjAwWiIsIkVuZERhdGUiOiIyMDIxLTA2LTI4VDIzOjU5OjAwWiIsIlBlcmNlbnRhZ2VDb21wbGV0ZSI6MC4wLCJTdHlsZSI6eyIkaWQiOiI5MjIiLCJTaGFwZSI6MSwiU2hhcGVUaGlja25lc3MiOjMsIkR1cmF0aW9uRm9ybWF0IjowLCJJbmNsdWRlTm9uV29ya2luZ0RheXNJbkR1cmF0aW9uIjpmYWxzZSwiUGVyY2VudGFnZUNvbXBsZXRlU3R5bGUiOnsiJGlkIjoiOTIzIiwiRm9udFNldHRpbmdzIjp7IiRpZCI6IjkyNCIsIkZvbnRTaXplIjo5LCJGb250TmFtZSI6IkFyaWFsIiwiSXNCb2xkIjpmYWxzZSwiSXNJdGFsaWMiOmZhbHNlLCJJc1VuZGVybGluZWQiOmZhbHNlLCJQYXJlbnRTdHlsZSI6bnVsbH0sIkF1dG9TaXplIjowLCJGb3JlZ3JvdW5kIjp7IiRyZWYiOiI4NyJ9LCJNYXhXaWR0aCI6OTYwLjAsIk1heEhlaWdodCI6IkluZmluaXR5IiwiU21hcnRGb3JlZ3JvdW5kSXNBY3RpdmUiOmZhbHNlLCJIb3Jpem9udGFsQWxpZ25tZW50IjowLCJWZXJ0aWNhbEFsaWdubWVudCI6MCwiU21hcnRGb3JlZ3JvdW5kIjpudWxsLCJCYWNrZ3JvdW5kRmlsbFR5cGUiOjAsIk1hcmdpbiI6eyIkaWQiOiI5MjUiLCJUb3AiOjAsIkxlZnQiOjAsIlJpZ2h0IjowLCJCb3R0b20iOjB9LCJQYWRkaW5nIjp7IiRpZCI6IjkyNiIsIlRvcCI6MCwiTGVmdCI6MCwiUmlnaHQiOjAsIkJvdHRvbSI6MH0sIkJhY2tncm91bmQiOnsiJHJlZiI6IjkxIn0sIklzVmlzaWJsZSI6dHJ1ZSwiV2lkdGgiOjAuMCwiSGVpZ2h0IjowLjAsIkJvcmRlclN0eWxlIjp7IiRpZCI6IjkyNyIsIkxpbmVDb2xvciI6bnVsbCwiTGluZVdlaWdodCI6MC4wLCJMaW5lVHlwZSI6MCwiUGFyZW50U3R5bGUiOm51bGx9LCJQYXJlbnRTdHlsZSI6bnVsbH0sIkR1cmF0aW9uU3R5bGUiOnsiJGlkIjoiOTI4IiwiRm9udFNldHRpbmdzIjp7IiRpZCI6IjkyOSIsIkZvbnRTaXplIjo5LCJGb250TmFtZSI6IkFyaWFsIiwiSXNCb2xkIjpmYWxzZSwiSXNJdGFsaWMiOmZhbHNlLCJJc1VuZGVybGluZWQiOmZhbHNlLCJQYXJlbnRTdHlsZSI6bnVsbH0sIkF1dG9TaXplIjowLCJGb3JlZ3JvdW5kIjp7IiRpZCI6IjkzMCIsIkNvbG9yIjp7IiRyZWYiOiI5NSJ9fSwiTWF4V2lkdGgiOjk2MC4wLCJNYXhIZWlnaHQiOiJJbmZpbml0eSIsIlNtYXJ0Rm9yZWdyb3VuZElzQWN0aXZlIjpmYWxzZSwiSG9yaXpvbnRhbEFsaWdubWVudCI6MCwiVmVydGljYWxBbGlnbm1lbnQiOjAsIlNtYXJ0Rm9yZWdyb3VuZCI6bnVsbCwiQmFja2dyb3VuZEZpbGxUeXBlIjowLCJNYXJnaW4iOnsiJGlkIjoiOTMxIiwiVG9wIjowLCJMZWZ0IjowLCJSaWdodCI6MCwiQm90dG9tIjowfSwiUGFkZGluZyI6eyIkaWQiOiI5MzIiLCJUb3AiOjAsIkxlZnQiOjAsIlJpZ2h0IjowLCJCb3R0b20iOjB9LCJCYWNrZ3JvdW5kIjp7IiRyZWYiOiI5OCJ9LCJJc1Zpc2libGUiOnRydWUsIldpZHRoIjowLjAsIkhlaWdodCI6MC4wLCJCb3JkZXJTdHlsZSI6eyIkaWQiOiI5MzMiLCJMaW5lQ29sb3IiOm51bGwsIkxpbmVXZWlnaHQiOjAuMCwiTGluZVR5cGUiOjAsIlBhcmVudFN0eWxlIjpudWxsfSwiUGFyZW50U3R5bGUiOm51bGx9LCJIb3Jpem9udGFsQ29ubmVjdG9yU3R5bGUiOnsiJGlkIjoiOTM0IiwiTGluZUNvbG9yIjp7IiRyZWYiOiIxMDAifSwiTGluZVdlaWdodCI6MS4wLCJMaW5lVHlwZSI6MCwiUGFyZW50U3R5bGUiOm51bGx9LCJWZXJ0aWNhbENvbm5lY3RvclN0eWxlIjp7IiRpZCI6IjkzNSIsIkxpbmVDb2xvciI6eyIkcmVmIjoiMTAzIn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ZmFsc2UsIlBlcmNlbnRhZ2VDb21wbGV0ZVNoYXBlT3BhY2l0eSI6MzUsIlNoYXBlU3R5bGUiOnsiJGlkIjoiOTM2IiwiTWFyZ2luIjp7IiRpZCI6IjkzNyIsIlRvcCI6MCwiTGVmdCI6NCwiUmlnaHQiOjQsIkJvdHRvbSI6MH0sIlBhZGRpbmciOnsiJGlkIjoiOTM4IiwiVG9wIjowLCJMZWZ0IjowLCJSaWdodCI6MCwiQm90dG9tIjowfSwiQmFja2dyb3VuZCI6eyIkaWQiOiI5MzkiLCJDb2xvciI6eyIkaWQiOiI5NDAiLCJBIjoyNTUsIlIiOjQ5LCJHIjoxNjEsIkIiOjIzN319LCJJc1Zpc2libGUiOnRydWUsIldpZHRoIjowLjAsIkhlaWdodCI6MTQuMCwiQm9yZGVyU3R5bGUiOnsiJGlkIjoiOTQxIiwiTGluZUNvbG9yIjp7IiRyZWYiOiIxMTEifSwiTGluZVdlaWdodCI6MC4wLCJMaW5lVHlwZSI6MCwiUGFyZW50U3R5bGUiOm51bGx9LCJQYXJlbnRTdHlsZSI6bnVsbH0sIlRpdGxlU3R5bGUiOnsiJGlkIjoiOTQyIiwiRm9udFNldHRpbmdzIjp7IiRpZCI6Ijk0MyIsIkZvbnRTaXplIjo5LCJGb250TmFtZSI6IkFyaWFsIiwiSXNCb2xkIjp0cnVlLCJJc0l0YWxpYyI6dHJ1ZSwiSXNVbmRlcmxpbmVkIjp0cnVlLCJQYXJlbnRTdHlsZSI6bnVsbH0sIkF1dG9TaXplIjowLCJGb3JlZ3JvdW5kIjp7IiRpZCI6Ijk0NCIsIkNvbG9yIjp7IiRyZWYiOiIxMTYifX0sIk1heFdpZHRoIjo5NjAuMCwiTWF4SGVpZ2h0IjoiSW5maW5pdHkiLCJTbWFydEZvcmVncm91bmRJc0FjdGl2ZSI6ZmFsc2UsIkhvcml6b250YWxBbGlnbm1lbnQiOjAsIlZlcnRpY2FsQWxpZ25tZW50IjowLCJTbWFydEZvcmVncm91bmQiOm51bGwsIkJhY2tncm91bmRGaWxsVHlwZSI6MCwiTWFyZ2luIjp7IiRpZCI6Ijk0NSIsIlRvcCI6MCwiTGVmdCI6MCwiUmlnaHQiOjAsIkJvdHRvbSI6MH0sIlBhZGRpbmciOnsiJGlkIjoiOTQ2IiwiVG9wIjowLCJMZWZ0IjowLCJSaWdodCI6MCwiQm90dG9tIjowfSwiQmFja2dyb3VuZCI6eyIkcmVmIjoiMTE5In0sIklzVmlzaWJsZSI6dHJ1ZSwiV2lkdGgiOjAuMCwiSGVpZ2h0IjowLjAsIkJvcmRlclN0eWxlIjp7IiRpZCI6Ijk0NyIsIkxpbmVDb2xvciI6bnVsbCwiTGluZVdlaWdodCI6MC4wLCJMaW5lVHlwZSI6MCwiUGFyZW50U3R5bGUiOm51bGx9LCJQYXJlbnRTdHlsZSI6bnVsbH0sIkRhdGVTdHlsZSI6eyIkaWQiOiI5NDgiLCJGb250U2V0dGluZ3MiOnsiJGlkIjoiOTQ5IiwiRm9udFNpemUiOjgsIkZvbnROYW1lIjoiQXJpYWwiLCJJc0JvbGQiOmZhbHNlLCJJc0l0YWxpYyI6ZmFsc2UsIklzVW5kZXJsaW5lZCI6ZmFsc2UsIlBhcmVudFN0eWxlIjpudWxsfSwiQXV0b1NpemUiOjAsIkZvcmVncm91bmQiOnsiJGlkIjoiOTUwIiwiQ29sb3IiOnsiJHJlZiI6IjEyMyJ9fSwiTWF4V2lkdGgiOjk2MC4wLCJNYXhIZWlnaHQiOiJJbmZpbml0eSIsIlNtYXJ0Rm9yZWdyb3VuZElzQWN0aXZlIjpmYWxzZSwiSG9yaXpvbnRhbEFsaWdubWVudCI6MiwiVmVydGljYWxBbGlnbm1lbnQiOjAsIlNtYXJ0Rm9yZWdyb3VuZCI6bnVsbCwiQmFja2dyb3VuZEZpbGxUeXBlIjowLCJNYXJnaW4iOnsiJGlkIjoiOTUxIiwiVG9wIjowLCJMZWZ0IjowLCJSaWdodCI6MCwiQm90dG9tIjowfSwiUGFkZGluZyI6eyIkaWQiOiI5NTIiLCJUb3AiOjAsIkxlZnQiOjAsIlJpZ2h0IjowLCJCb3R0b20iOjB9LCJCYWNrZ3JvdW5kIjp7IiRyZWYiOiIxMjYifSwiSXNWaXNpYmxlIjp0cnVlLCJXaWR0aCI6MC4wLCJIZWlnaHQiOjAuMCwiQm9yZGVyU3R5bGUiOnsiJGlkIjoiOTUzIiwiTGluZUNvbG9yIjpudWxsLCJMaW5lV2VpZ2h0IjowLjAsIkxpbmVUeXBlIjowLCJQYXJlbnRTdHlsZSI6bnVsbH0sIlBhcmVudFN0eWxlIjpudWxsfSwiRGF0ZUZvcm1hdCI6eyIkaWQiOiI5NTQ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TI4In19LCJXZWVrTnVtYmVyaW5nIjp7IiRpZCI6Ijk1NSIsIkZvcm1hdCI6MCwiSXNWaXNpYmxlIjpmYWxzZSwiTGFzdEtub3duVmlzaWJpbGl0eVN0YXRlIjpmYWxzZX0sIklzVmlzaWJsZSI6dHJ1ZSwiUGFyZW50U3R5bGUiOm51bGx9LCJJbmRleCI6MjAsIlNtYXJ0RHVyYXRpb25BY3RpdmF0ZWQiOmZhbHNlLCJEYXRlRm9ybWF0Ijp7IiRyZWYiOiI5NTQifSwiV2Vla051bWJlcmluZyI6eyIkaWQiOiI5NTYiLCJGb3JtYXQiOjAsIklzVmlzaWJsZSI6ZmFsc2UsIkxhc3RLbm93blZpc2liaWxpdHlTdGF0ZSI6ZmFsc2V9LCJJZCI6ImFmNDk4OTZkLWRlYWMtNGQ1OS1hMWFmLTBiNTZmMzkyNTZhOCIsIkltcG9ydElkIjpudWxsLCJUaXRsZSI6Ik1vbml0b3IiLCJOb3RlIjpudWxsLCJIeXBlcmxpbmsiOnsiJGlkIjoiOTU3IiwiQWRkcmVzcyI6IiIsIlN1YkFkZHJlc3MiOiIifSwiSXNDaGFuZ2VkIjpmYWxzZSwiSXNOZXciOmZhbHNlfSx7IiRpZCI6Ijk1OCIsIkdyb3VwTmFtZSI6bnVsbCwiU3RhcnREYXRlIjoiMjAyMS0wNi0xOVQwMDowMDowMFoiLCJFbmREYXRlIjoiMjAyMS0wNi0yMlQyMzo1OTowMFoiLCJQZXJjZW50YWdlQ29tcGxldGUiOjAuMCwiU3R5bGUiOnsiJGlkIjoiOTU5IiwiU2hhcGUiOjEsIlNoYXBlVGhpY2tuZXNzIjoxLCJEdXJhdGlvbkZvcm1hdCI6MCwiSW5jbHVkZU5vbldvcmtpbmdEYXlzSW5EdXJhdGlvbiI6ZmFsc2UsIlBlcmNlbnRhZ2VDb21wbGV0ZVN0eWxlIjp7IiRpZCI6Ijk2MCIsIkZvbnRTZXR0aW5ncyI6eyIkaWQiOiI5NjEiLCJGb250U2l6ZSI6OSwiRm9udE5hbWUiOiJBcmlhbCIsIklzQm9sZCI6ZmFsc2UsIklzSXRhbGljIjpmYWxzZSwiSXNVbmRlcmxpbmVkIjpmYWxzZSwiUGFyZW50U3R5bGUiOm51bGx9LCJBdXRvU2l6ZSI6MCwiRm9yZWdyb3VuZCI6eyIkcmVmIjoiODcifSwiTWF4V2lkdGgiOjk2MC4wLCJNYXhIZWlnaHQiOiJJbmZpbml0eSIsIlNtYXJ0Rm9yZWdyb3VuZElzQWN0aXZlIjpmYWxzZSwiSG9yaXpvbnRhbEFsaWdubWVudCI6MCwiVmVydGljYWxBbGlnbm1lbnQiOjAsIlNtYXJ0Rm9yZWdyb3VuZCI6bnVsbCwiQmFja2dyb3VuZEZpbGxUeXBlIjowLCJNYXJnaW4iOnsiJGlkIjoiOTYyIiwiVG9wIjowLCJMZWZ0IjowLCJSaWdodCI6MCwiQm90dG9tIjowfSwiUGFkZGluZyI6eyIkaWQiOiI5NjMiLCJUb3AiOjAsIkxlZnQiOjAsIlJpZ2h0IjowLCJCb3R0b20iOjB9LCJCYWNrZ3JvdW5kIjp7IiRpZCI6Ijk2NCIsIkNvbG9yIjp7IiRpZCI6Ijk2NSIsIkEiOjg5LCJSIjowLCJHIjowLCJCIjowfX0sIklzVmlzaWJsZSI6dHJ1ZSwiV2lkdGgiOjAuMCwiSGVpZ2h0IjowLjAsIkJvcmRlclN0eWxlIjp7IiRpZCI6Ijk2NiIsIkxpbmVDb2xvciI6bnVsbCwiTGluZVdlaWdodCI6MC4wLCJMaW5lVHlwZSI6MCwiUGFyZW50U3R5bGUiOm51bGx9LCJQYXJlbnRTdHlsZSI6bnVsbH0sIkR1cmF0aW9uU3R5bGUiOnsiJGlkIjoiOTY3IiwiRm9udFNldHRpbmdzIjp7IiRpZCI6Ijk2OCIsIkZvbnRTaXplIjo5LCJGb250TmFtZSI6IkFyaWFsIiwiSXNCb2xkIjpmYWxzZSwiSXNJdGFsaWMiOmZhbHNlLCJJc1VuZGVybGluZWQiOmZhbHNlLCJQYXJlbnRTdHlsZSI6bnVsbH0sIkF1dG9TaXplIjowLCJGb3JlZ3JvdW5kIjp7IiRpZCI6Ijk2OSIsIkNvbG9yIjp7IiRpZCI6Ijk3MCIsIkEiOjI1NSwiUiI6MjM3LCJHIjoxMjUsIkIiOjQ5fX0sIk1heFdpZHRoIjo5NjAuMCwiTWF4SGVpZ2h0IjoiSW5maW5pdHkiLCJTbWFydEZvcmVncm91bmRJc0FjdGl2ZSI6ZmFsc2UsIkhvcml6b250YWxBbGlnbm1lbnQiOjAsIlZlcnRpY2FsQWxpZ25tZW50IjowLCJTbWFydEZvcmVncm91bmQiOm51bGwsIkJhY2tncm91bmRGaWxsVHlwZSI6MCwiTWFyZ2luIjp7IiRpZCI6Ijk3MSIsIlRvcCI6MCwiTGVmdCI6MCwiUmlnaHQiOjAsIkJvdHRvbSI6MH0sIlBhZGRpbmciOnsiJGlkIjoiOTcyIiwiVG9wIjowLCJMZWZ0IjowLCJSaWdodCI6MCwiQm90dG9tIjowfSwiQmFja2dyb3VuZCI6eyIkaWQiOiI5NzMiLCJDb2xvciI6eyIkcmVmIjoiOTY1In19LCJJc1Zpc2libGUiOnRydWUsIldpZHRoIjowLjAsIkhlaWdodCI6MC4wLCJCb3JkZXJTdHlsZSI6eyIkaWQiOiI5NzQiLCJMaW5lQ29sb3IiOm51bGwsIkxpbmVXZWlnaHQiOjAuMCwiTGluZVR5cGUiOjAsIlBhcmVudFN0eWxlIjpudWxsfSwiUGFyZW50U3R5bGUiOm51bGx9LCJIb3Jpem9udGFsQ29ubmVjdG9yU3R5bGUiOnsiJGlkIjoiOTc1IiwiTGluZUNvbG9yIjp7IiRpZCI6Ijk3NiIsIiR0eXBlIjoiTkxSRS5Db21tb24uRG9tLlNvbGlkQ29sb3JCcnVzaCwgTkxSRS5Db21tb24iLCJDb2xvciI6eyIkaWQiOiI5NzciLCJBIjoyNTUsIlIiOjIwNCwiRyI6MjA0LCJCIjoyMDR9fSwiTGluZVdlaWdodCI6MS4wLCJMaW5lVHlwZSI6MCwiUGFyZW50U3R5bGUiOm51bGx9LCJWZXJ0aWNhbENvbm5lY3RvclN0eWxlIjp7IiRpZCI6Ijk3OCIsIkxpbmVDb2xvciI6eyIkaWQiOiI5NzkiLCIkdHlwZSI6Ik5MUkUuQ29tbW9uLkRvbS5Tb2xpZENvbG9yQnJ1c2gsIE5MUkUuQ29tbW9uIiwiQ29sb3IiOnsiJGlkIjoiOTgwIiwiQSI6MjU1LCJSIjoyMDQsIkciOjIwNCwiQiI6MjA0fX0sIkxpbmVXZWlnaHQiOjAuMCwiTGluZVR5cGUiOjAsIlBhcmVudFN0eWxlIjpudWxsfSwiTWFyZ2luIjpudWxsLCJTdGFydERhdGVQb3NpdGlvbiI6NCwiRW5kRGF0ZVBvc2l0aW9uIjo0LCJEYXRlSXNWaXNpYmxlIjp0cnVlLCJUaXRsZVBvc2l0aW9uIjozLCJEdXJhdGlvblBvc2l0aW9uIjo2LCJQZXJjZW50YWdlQ29tcGxldGVkUG9zaXRpb24iOjYsIlNwYWNpbmciOjUsIklzQmVsb3dUaW1lYmFuZCI6ZmFsc2UsIlBlcmNlbnRhZ2VDb21wbGV0ZVNoYXBlT3BhY2l0eSI6MzUsIlNoYXBlU3R5bGUiOnsiJGlkIjoiOTgxIiwiTWFyZ2luIjp7IiRpZCI6Ijk4MiIsIlRvcCI6MCwiTGVmdCI6NCwiUmlnaHQiOjQsIkJvdHRvbSI6MH0sIlBhZGRpbmciOnsiJGlkIjoiOTgzIiwiVG9wIjowLCJMZWZ0IjowLCJSaWdodCI6MCwiQm90dG9tIjowfSwiQmFja2dyb3VuZCI6eyIkaWQiOiI5ODQiLCJDb2xvciI6eyIkaWQiOiI5ODUiLCJBIjoyNTUsIlIiOjY4LCJHIjo4NCwiQiI6MTA2fX0sIklzVmlzaWJsZSI6dHJ1ZSwiV2lkdGgiOjAuMCwiSGVpZ2h0IjoxNi4wLCJCb3JkZXJTdHlsZSI6eyIkaWQiOiI5ODYiLCJMaW5lQ29sb3IiOnsiJGlkIjoiOTg3IiwiJHR5cGUiOiJOTFJFLkNvbW1vbi5Eb20uU29saWRDb2xvckJydXNoLCBOTFJFLkNvbW1vbiIsIkNvbG9yIjp7IiRpZCI6Ijk4OCIsIkEiOjI1NSwiUiI6MjU1LCJHIjowLCJCIjowfX0sIkxpbmVXZWlnaHQiOjAuMCwiTGluZVR5cGUiOjAsIlBhcmVudFN0eWxlIjpudWxsfSwiUGFyZW50U3R5bGUiOm51bGx9LCJUaXRsZVN0eWxlIjp7IiRpZCI6Ijk4OSIsIkZvbnRTZXR0aW5ncyI6eyIkaWQiOiI5OTAiLCJGb250U2l6ZSI6MTAsIkZvbnROYW1lIjoiQXJpYWwiLCJJc0JvbGQiOnRydWUsIklzSXRhbGljIjpmYWxzZSwiSXNVbmRlcmxpbmVkIjpmYWxzZSwiUGFyZW50U3R5bGUiOm51bGx9LCJBdXRvU2l6ZSI6MCwiRm9yZWdyb3VuZCI6eyIkaWQiOiI5OTEiLCJDb2xvciI6eyIkaWQiOiI5OTI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OTkzIiwiVG9wIjowLCJMZWZ0IjowLCJSaWdodCI6MCwiQm90dG9tIjowfSwiUGFkZGluZyI6eyIkaWQiOiI5OTQiLCJUb3AiOjAsIkxlZnQiOjAsIlJpZ2h0IjowLCJCb3R0b20iOjB9LCJCYWNrZ3JvdW5kIjp7IiRpZCI6Ijk5NSIsIkNvbG9yIjp7IiRyZWYiOiI5NjUifX0sIklzVmlzaWJsZSI6dHJ1ZSwiV2lkdGgiOjAuMCwiSGVpZ2h0IjowLjAsIkJvcmRlclN0eWxlIjp7IiRpZCI6Ijk5NiIsIkxpbmVDb2xvciI6bnVsbCwiTGluZVdlaWdodCI6MC4wLCJMaW5lVHlwZSI6MCwiUGFyZW50U3R5bGUiOm51bGx9LCJQYXJlbnRTdHlsZSI6bnVsbH0sIkRhdGVTdHlsZSI6eyIkaWQiOiI5OTciLCJGb250U2V0dGluZ3MiOnsiJGlkIjoiOTk4IiwiRm9udFNpemUiOjksIkZvbnROYW1lIjoiQXJpYWwiLCJJc0JvbGQiOmZhbHNlLCJJc0l0YWxpYyI6ZmFsc2UsIklzVW5kZXJsaW5lZCI6ZmFsc2UsIlBhcmVudFN0eWxlIjpudWxsfSwiQXV0b1NpemUiOjAsIkZvcmVncm91bmQiOnsiJGlkIjoiOTk5IiwiQ29sb3IiOnsiJGlkIjoiMTAwMCIsIkEiOjI1NSwiUiI6NjgsIkciOjg0LCJCIjoxMDZ9fSwiTWF4V2lkdGgiOjk2MC4wLCJNYXhIZWlnaHQiOiJJbmZpbml0eSIsIlNtYXJ0Rm9yZWdyb3VuZElzQWN0aXZlIjpmYWxzZSwiSG9yaXpvbnRhbEFsaWdubWVudCI6MCwiVmVydGljYWxBbGlnbm1lbnQiOjAsIlNtYXJ0Rm9yZWdyb3VuZCI6bnVsbCwiQmFja2dyb3VuZEZpbGxUeXBlIjowLCJNYXJnaW4iOnsiJGlkIjoiMTAwMSIsIlRvcCI6MCwiTGVmdCI6MCwiUmlnaHQiOjAsIkJvdHRvbSI6MH0sIlBhZGRpbmciOnsiJGlkIjoiMTAwMiIsIlRvcCI6MCwiTGVmdCI6MCwiUmlnaHQiOjAsIkJvdHRvbSI6MH0sIkJhY2tncm91bmQiOnsiJGlkIjoiMTAwMyIsIkNvbG9yIjp7IiRyZWYiOiI5NjUifX0sIklzVmlzaWJsZSI6dHJ1ZSwiV2lkdGgiOjAuMCwiSGVpZ2h0IjowLjAsIkJvcmRlclN0eWxlIjp7IiRpZCI6IjEwMDQiLCJMaW5lQ29sb3IiOm51bGwsIkxpbmVXZWlnaHQiOjAuMCwiTGluZVR5cGUiOjAsIlBhcmVudFN0eWxlIjpudWxsfSwiUGFyZW50U3R5bGUiOm51bGx9LCJEYXRlRm9ybWF0Ijp7IiRpZCI6IjEwMDU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DA2IiwiRGF0ZVBhcnRJc1Zpc2libGUiOmZhbHNlLCJUaW1lUGFydElzVmlzaWJsZSI6ZmFsc2V9fSwiV2Vla051bWJlcmluZyI6eyIkaWQiOiIxMDA3IiwiRm9ybWF0IjowLCJJc1Zpc2libGUiOmZhbHNlLCJMYXN0S25vd25WaXNpYmlsaXR5U3RhdGUiOmZhbHNlfSwiSXNWaXNpYmxlIjpmYWxzZSwiUGFyZW50U3R5bGUiOm51bGx9LCJJbmRleCI6MjEsIlNtYXJ0RHVyYXRpb25BY3RpdmF0ZWQiOmZhbHNlLCJEYXRlRm9ybWF0Ijp7IiRyZWYiOiIxMDA1In0sIldlZWtOdW1iZXJpbmciOnsiJGlkIjoiMTAwOCIsIkZvcm1hdCI6MCwiSXNWaXNpYmxlIjpmYWxzZSwiTGFzdEtub3duVmlzaWJpbGl0eVN0YXRlIjpmYWxzZX0sIklkIjoiZWE0MzE0NDYtYjZmMS00YjQwLTkyZmUtYTE2OGM0NDc4MDIwIiwiSW1wb3J0SWQiOm51bGwsIlRpdGxlIjoiUHJvZ3Jlc3MgUmVwb3J0cyIsIk5vdGUiOm51bGwsIkh5cGVybGluayI6eyIkaWQiOiIxMDA5IiwiQWRkcmVzcyI6IiIsIlN1YkFkZHJlc3MiOiIifSwiSXNDaGFuZ2VkIjpmYWxzZSwiSXNOZXciOmZhbHNlfSx7IiRpZCI6IjEwMTAiLCJHcm91cE5hbWUiOm51bGwsIlN0YXJ0RGF0ZSI6IjIwMjEtMDYtMjZUMDA6MDA6MDBaIiwiRW5kRGF0ZSI6IjIwMjEtMDYtMzBUMjM6NTk6MDBaIiwiUGVyY2VudGFnZUNvbXBsZXRlIjowLjAsIlN0eWxlIjp7IiRpZCI6IjEwMTEiLCJTaGFwZSI6MSwiU2hhcGVUaGlja25lc3MiOjMsIkR1cmF0aW9uRm9ybWF0IjowLCJJbmNsdWRlTm9uV29ya2luZ0RheXNJbkR1cmF0aW9uIjpmYWxzZSwiUGVyY2VudGFnZUNvbXBsZXRlU3R5bGUiOnsiJGlkIjoiMTAxMiIsIkZvbnRTZXR0aW5ncyI6eyIkaWQiOiIxMDEzIiwiRm9udFNpemUiOjksIkZvbnROYW1lIjoiQXJpYWwiLCJJc0JvbGQiOmZhbHNlLCJJc0l0YWxpYyI6ZmFsc2UsIklzVW5kZXJsaW5lZCI6ZmFsc2UsIlBhcmVudFN0eWxlIjpudWxsfSwiQXV0b1NpemUiOjAsIkZvcmVncm91bmQiOnsiJHJlZiI6Ijg3In0sIk1heFdpZHRoIjo5NjAuMCwiTWF4SGVpZ2h0IjoiSW5maW5pdHkiLCJTbWFydEZvcmVncm91bmRJc0FjdGl2ZSI6ZmFsc2UsIkhvcml6b250YWxBbGlnbm1lbnQiOjAsIlZlcnRpY2FsQWxpZ25tZW50IjowLCJTbWFydEZvcmVncm91bmQiOm51bGwsIkJhY2tncm91bmRGaWxsVHlwZSI6MCwiTWFyZ2luIjp7IiRpZCI6IjEwMTQiLCJUb3AiOjAsIkxlZnQiOjAsIlJpZ2h0IjowLCJCb3R0b20iOjB9LCJQYWRkaW5nIjp7IiRpZCI6IjEwMTUiLCJUb3AiOjAsIkxlZnQiOjAsIlJpZ2h0IjowLCJCb3R0b20iOjB9LCJCYWNrZ3JvdW5kIjp7IiRyZWYiOiI5MSJ9LCJJc1Zpc2libGUiOnRydWUsIldpZHRoIjowLjAsIkhlaWdodCI6MC4wLCJCb3JkZXJTdHlsZSI6eyIkaWQiOiIxMDE2IiwiTGluZUNvbG9yIjpudWxsLCJMaW5lV2VpZ2h0IjowLjAsIkxpbmVUeXBlIjowLCJQYXJlbnRTdHlsZSI6bnVsbH0sIlBhcmVudFN0eWxlIjpudWxsfSwiRHVyYXRpb25TdHlsZSI6eyIkaWQiOiIxMDE3IiwiRm9udFNldHRpbmdzIjp7IiRpZCI6IjEwMTgiLCJGb250U2l6ZSI6OSwiRm9udE5hbWUiOiJBcmlhbCIsIklzQm9sZCI6ZmFsc2UsIklzSXRhbGljIjpmYWxzZSwiSXNVbmRlcmxpbmVkIjpmYWxzZSwiUGFyZW50U3R5bGUiOm51bGx9LCJBdXRvU2l6ZSI6MCwiRm9yZWdyb3VuZCI6eyIkaWQiOiIxMDE5IiwiQ29sb3IiOnsiJHJlZiI6Ijk1In19LCJNYXhXaWR0aCI6OTYwLjAsIk1heEhlaWdodCI6IkluZmluaXR5IiwiU21hcnRGb3JlZ3JvdW5kSXNBY3RpdmUiOmZhbHNlLCJIb3Jpem9udGFsQWxpZ25tZW50IjowLCJWZXJ0aWNhbEFsaWdubWVudCI6MCwiU21hcnRGb3JlZ3JvdW5kIjpudWxsLCJCYWNrZ3JvdW5kRmlsbFR5cGUiOjAsIk1hcmdpbiI6eyIkaWQiOiIxMDIwIiwiVG9wIjowLCJMZWZ0IjowLCJSaWdodCI6MCwiQm90dG9tIjowfSwiUGFkZGluZyI6eyIkaWQiOiIxMDIxIiwiVG9wIjowLCJMZWZ0IjowLCJSaWdodCI6MCwiQm90dG9tIjowfSwiQmFja2dyb3VuZCI6eyIkcmVmIjoiOTgifSwiSXNWaXNpYmxlIjp0cnVlLCJXaWR0aCI6MC4wLCJIZWlnaHQiOjAuMCwiQm9yZGVyU3R5bGUiOnsiJGlkIjoiMTAyMiIsIkxpbmVDb2xvciI6bnVsbCwiTGluZVdlaWdodCI6MC4wLCJMaW5lVHlwZSI6MCwiUGFyZW50U3R5bGUiOm51bGx9LCJQYXJlbnRTdHlsZSI6bnVsbH0sIkhvcml6b250YWxDb25uZWN0b3JTdHlsZSI6eyIkaWQiOiIxMDIzIiwiTGluZUNvbG9yIjp7IiRyZWYiOiIxMDAifSwiTGluZVdlaWdodCI6MS4wLCJMaW5lVHlwZSI6MCwiUGFyZW50U3R5bGUiOm51bGx9LCJWZXJ0aWNhbENvbm5lY3RvclN0eWxlIjp7IiRpZCI6IjEwMjQiLCJMaW5lQ29sb3IiOnsiJHJlZiI6IjEwMyJ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mZhbHNlLCJQZXJjZW50YWdlQ29tcGxldGVTaGFwZU9wYWNpdHkiOjM1LCJTaGFwZVN0eWxlIjp7IiRpZCI6IjEwMjUiLCJNYXJnaW4iOnsiJGlkIjoiMTAyNiIsIlRvcCI6MCwiTGVmdCI6NCwiUmlnaHQiOjQsIkJvdHRvbSI6MH0sIlBhZGRpbmciOnsiJGlkIjoiMTAyNyIsIlRvcCI6MCwiTGVmdCI6MCwiUmlnaHQiOjAsIkJvdHRvbSI6MH0sIkJhY2tncm91bmQiOnsiJGlkIjoiMTAyOCIsIkNvbG9yIjp7IiRpZCI6IjEwMjkiLCJBIjoyNTUsIlIiOjk3LCJHIjo5MSwiQiI6MTU4fX0sIklzVmlzaWJsZSI6dHJ1ZSwiV2lkdGgiOjAuMCwiSGVpZ2h0IjoxNC4wLCJCb3JkZXJTdHlsZSI6eyIkaWQiOiIxMDMwIiwiTGluZUNvbG9yIjp7IiRyZWYiOiIxMTEifSwiTGluZVdlaWdodCI6MC4wLCJMaW5lVHlwZSI6MCwiUGFyZW50U3R5bGUiOm51bGx9LCJQYXJlbnRTdHlsZSI6bnVsbH0sIlRpdGxlU3R5bGUiOnsiJGlkIjoiMTAzMSIsIkZvbnRTZXR0aW5ncyI6eyIkaWQiOiIxMDMyIiwiRm9udFNpemUiOjksIkZvbnROYW1lIjoiQXJpYWwiLCJJc0JvbGQiOnRydWUsIklzSXRhbGljIjp0cnVlLCJJc1VuZGVybGluZWQiOnRydWUsIlBhcmVudFN0eWxlIjpudWxsfSwiQXV0b1NpemUiOjAsIkZvcmVncm91bmQiOnsiJGlkIjoiMTAzMyIsIkNvbG9yIjp7IiRyZWYiOiIxMTYifX0sIk1heFdpZHRoIjo5NjAuMCwiTWF4SGVpZ2h0IjoiSW5maW5pdHkiLCJTbWFydEZvcmVncm91bmRJc0FjdGl2ZSI6ZmFsc2UsIkhvcml6b250YWxBbGlnbm1lbnQiOjAsIlZlcnRpY2FsQWxpZ25tZW50IjowLCJTbWFydEZvcmVncm91bmQiOm51bGwsIkJhY2tncm91bmRGaWxsVHlwZSI6MCwiTWFyZ2luIjp7IiRpZCI6IjEwMzQiLCJUb3AiOjAsIkxlZnQiOjAsIlJpZ2h0IjowLCJCb3R0b20iOjB9LCJQYWRkaW5nIjp7IiRpZCI6IjEwMzUiLCJUb3AiOjAsIkxlZnQiOjAsIlJpZ2h0IjowLCJCb3R0b20iOjB9LCJCYWNrZ3JvdW5kIjp7IiRyZWYiOiIxMTkifSwiSXNWaXNpYmxlIjp0cnVlLCJXaWR0aCI6MC4wLCJIZWlnaHQiOjAuMCwiQm9yZGVyU3R5bGUiOnsiJGlkIjoiMTAzNiIsIkxpbmVDb2xvciI6bnVsbCwiTGluZVdlaWdodCI6MC4wLCJMaW5lVHlwZSI6MCwiUGFyZW50U3R5bGUiOm51bGx9LCJQYXJlbnRTdHlsZSI6bnVsbH0sIkRhdGVTdHlsZSI6eyIkaWQiOiIxMDM3IiwiRm9udFNldHRpbmdzIjp7IiRpZCI6IjEwMzgiLCJGb250U2l6ZSI6OCwiRm9udE5hbWUiOiJBcmlhbCIsIklzQm9sZCI6ZmFsc2UsIklzSXRhbGljIjpmYWxzZSwiSXNVbmRlcmxpbmVkIjpmYWxzZSwiUGFyZW50U3R5bGUiOm51bGx9LCJBdXRvU2l6ZSI6MCwiRm9yZWdyb3VuZCI6eyIkaWQiOiIxMDM5IiwiQ29sb3IiOnsiJHJlZiI6IjEyMyJ9fSwiTWF4V2lkdGgiOjk2MC4wLCJNYXhIZWlnaHQiOiJJbmZpbml0eSIsIlNtYXJ0Rm9yZWdyb3VuZElzQWN0aXZlIjpmYWxzZSwiSG9yaXpvbnRhbEFsaWdubWVudCI6MiwiVmVydGljYWxBbGlnbm1lbnQiOjAsIlNtYXJ0Rm9yZWdyb3VuZCI6bnVsbCwiQmFja2dyb3VuZEZpbGxUeXBlIjowLCJNYXJnaW4iOnsiJGlkIjoiMTA0MCIsIlRvcCI6MCwiTGVmdCI6MCwiUmlnaHQiOjAsIkJvdHRvbSI6MH0sIlBhZGRpbmciOnsiJGlkIjoiMTA0MSIsIlRvcCI6MCwiTGVmdCI6MCwiUmlnaHQiOjAsIkJvdHRvbSI6MH0sIkJhY2tncm91bmQiOnsiJHJlZiI6IjEyNiJ9LCJJc1Zpc2libGUiOnRydWUsIldpZHRoIjowLjAsIkhlaWdodCI6MC4wLCJCb3JkZXJTdHlsZSI6eyIkaWQiOiIxMDQyIiwiTGluZUNvbG9yIjpudWxsLCJMaW5lV2VpZ2h0IjowLjAsIkxpbmVUeXBlIjowLCJQYXJlbnRTdHlsZSI6bnVsbH0sIlBhcmVudFN0eWxlIjpudWxsfSwiRGF0ZUZvcm1hdCI6eyIkaWQiOiIxMDQz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yOCJ9fSwiV2Vla051bWJlcmluZyI6eyIkaWQiOiIxMDQ0IiwiRm9ybWF0IjowLCJJc1Zpc2libGUiOmZhbHNlLCJMYXN0S25vd25WaXNpYmlsaXR5U3RhdGUiOmZhbHNlfSwiSXNWaXNpYmxlIjp0cnVlLCJQYXJlbnRTdHlsZSI6bnVsbH0sIkluZGV4IjoyMiwiU21hcnREdXJhdGlvbkFjdGl2YXRlZCI6ZmFsc2UsIkRhdGVGb3JtYXQiOnsiJHJlZiI6IjEwNDMifSwiV2Vla051bWJlcmluZyI6eyIkaWQiOiIxMDQ1IiwiRm9ybWF0IjowLCJJc1Zpc2libGUiOmZhbHNlLCJMYXN0S25vd25WaXNpYmlsaXR5U3RhdGUiOmZhbHNlfSwiSWQiOiJkNzhjNTBlYy0wZjhmLTQ3NDEtODA5NS04M2FlNDI1Y2U2NjIiLCJJbXBvcnRJZCI6bnVsbCwiVGl0bGUiOiJDbG9zZSIsIk5vdGUiOm51bGwsIkh5cGVybGluayI6eyIkaWQiOiIxMDQ2IiwiQWRkcmVzcyI6IiIsIlN1YkFkZHJlc3MiOiIifSwiSXNDaGFuZ2VkIjpmYWxzZSwiSXNOZXciOmZhbHNlfV0sIlN3aW1sYW5lcyI6W10sIk1zUHJvamVjdEl0ZW1zVHJlZSI6eyIkaWQiOiIxMDQ3IiwiUm9vdCI6eyJJbXBvcnRJZCI6bnVsbCwiSXNJbXBvcnRlZCI6ZmFsc2UsIkNoaWxkcmVuIjpbXX19LCJNZXRhZGF0YSI6eyIkaWQiOiIxMDQ4IiwiUmVjZW50Q29sb3JzQ29sbGVjdGlvbiI6IltcIiNGRjQ0Njc2QVwiLFwiI0ZGNDQ1NDZBXCIsXCIjRkZFRDdEMzFcIixcIiNGRjZFQUU0MFwiLFwiI0ZGQzIwMDAwXCIsXCIjRkY2RjMxOThcIixcIiNGRjcwQUQ0N1wiLFwiI0ZGMDBBRkYyXCJdIn0sIlNldHRpbmdzIjp7IiRpZCI6IjEwNDkiLCJJbXBhT3B0aW9ucyI6eyIkaWQiOiIxMDUwIiwiTGVmdFRvUmlnaHQiOnRydWUsIlBheWxvYWRPcHRpb25zIjox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MDUxIiwiVXNlVGltZSI6ZmFsc2UsIldvcmtEYXlTdGFydCI6IjAwOjAwOjAwIiwiV29ya0RheUVuZCI6IjIzOjU5OjAwIn0sIkxhc3RVc2VkVGVtcGxhdGVJZCI6ImIxMzY4MmZlLTI0MDMtNDEyYS05MjllLTkxZTcwY2VkNWFkZCIsIkZpcnN0V2Vla09mWWVhciI6MH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oject Sign-Off"/>
  <p:tag name="OTLDATE" val="2021-06-27T23:59:00.0000000"/>
  <p:tag name="OTLPOSITIONONTASK" val="None"/>
  <p:tag name="OTLRELATEDTASKID" val="00000000-0000-0000-0000-000000000000"/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esent Project Schedule"/>
  <p:tag name="OTLDATE" val="2021-06-04T23:59:00.0000000"/>
  <p:tag name="OTLPOSITIONONTASK" val="None"/>
  <p:tag name="OTLRELATEDTASKID" val="00000000-0000-0000-0000-000000000000"/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udget Due"/>
  <p:tag name="OTLDATE" val="2021-06-12T23:59:00.0000000"/>
  <p:tag name="OTLPOSITIONONTASK" val="None"/>
  <p:tag name="OTLRELATEDTASKID" val="00000000-0000-0000-0000-000000000000"/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takeholder Review"/>
  <p:tag name="OTLDATE" val="2021-06-24T23:59:00.0000000"/>
  <p:tag name="OTLPOSITIONONTASK" val="None"/>
  <p:tag name="OTLRELATEDTASKID" val="00000000-0000-0000-0000-000000000000"/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TYPE" val="Weeks"/>
  <p:tag name="OTLTIMEBANDSCALEFORMAT" val="w"/>
  <p:tag name="OTLTIMEBANDQUICKPOSITION" val="Custom"/>
  <p:tag name="OTLTIMEBANDSHAPETYPE" val="RoundedCornerRectangleTimeband"/>
  <p:tag name="OTLTIMEBANDTHREEDEFFECTS" val="None"/>
  <p:tag name="OTLTIMEBANDAUTODATERANGE" val="True"/>
  <p:tag name="OTLTIMEBANDSTARTDATE" val="0001-01-01T00:00:00.0000000"/>
  <p:tag name="OTLTIMEBANDENDDATE" val="2021-06-3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SHAPEPADDINGTOP" val="5"/>
  <p:tag name="OTLTIMEBANDFYSTARTMONTH" val="January"/>
  <p:tag name="OTLTIMEBANDSHOWFYLABEL" val="True"/>
  <p:tag name="OTLTIMEBANDUSESTARTINGOFTHEYEARFORFYNUMBERING" val="True"/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n"/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uto"/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5-28T00:00:00.0000000Z"/>
  <p:tag name="OTLENDDATE" val="2021-06-04T23:59:00.0000000Z"/>
  <p:tag name="OTLPERCENTAGE" val="0"/>
  <p:tag name="OTLDURATIONFORMAT" val="day"/>
  <p:tag name="OTLSPACING" val="3"/>
  <p:tag name="OTLSHAPETHICKNESSTYPE" val="Custom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5-28T00:00:00.0000000Z"/>
  <p:tag name="OTLENDDATE" val="2021-06-01T23:59:00.0000000Z"/>
  <p:tag name="OTLPERCENTAGE" val="0"/>
  <p:tag name="OTLDURATIONFORMAT" val="day"/>
  <p:tag name="OTLSPACING" val="3"/>
  <p:tag name="OTLSHAPETHICKNESSTYPE" val="Custom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01T00:00:00.0000000Z"/>
  <p:tag name="OTLENDDATE" val="2021-06-03T23:59:00.0000000Z"/>
  <p:tag name="OTLPERCENTAGE" val="0"/>
  <p:tag name="OTLDURATIONFORMAT" val="day"/>
  <p:tag name="OTLSPACING" val="3"/>
  <p:tag name="OTLSHAPETHICKNESSTYPE" val="Custom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01T00:00:00.0000000Z"/>
  <p:tag name="OTLENDDATE" val="2021-06-04T23:59:00.0000000Z"/>
  <p:tag name="OTLPERCENTAGE" val="0"/>
  <p:tag name="OTLDURATIONFORMAT" val="day"/>
  <p:tag name="OTLSPACING" val="3"/>
  <p:tag name="OTLSHAPETHICKNESSTYPE" val="Custom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05T00:00:00.0000000Z"/>
  <p:tag name="OTLENDDATE" val="2021-06-09T23:59:00.0000000Z"/>
  <p:tag name="OTLPERCENTAGE" val="0"/>
  <p:tag name="OTLDURATIONFORMAT" val="day"/>
  <p:tag name="OTLSPACING" val="3"/>
  <p:tag name="OTLSHAPETHICKNESSTYPE" val="Custom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08T00:00:00.0000000Z"/>
  <p:tag name="OTLENDDATE" val="2021-06-18T23:59:00.0000000Z"/>
  <p:tag name="OTLPERCENTAGE" val="0"/>
  <p:tag name="OTLDURATIONFORMAT" val="day"/>
  <p:tag name="OTLSPACING" val="3"/>
  <p:tag name="OTLSHAPETHICKNESSTYPE" val="Custom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15T00:00:00.0000000Z"/>
  <p:tag name="OTLENDDATE" val="2021-06-18T23:59:00.0000000Z"/>
  <p:tag name="OTLPERCENTAGE" val="0"/>
  <p:tag name="OTLDURATIONFORMAT" val="day"/>
  <p:tag name="OTLSPACING" val="3"/>
  <p:tag name="OTLSHAPETHICKNESSTYPE" val="Custom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17T00:00:00.0000000Z"/>
  <p:tag name="OTLENDDATE" val="2021-06-20T23:59:00.0000000Z"/>
  <p:tag name="OTLPERCENTAGE" val="0"/>
  <p:tag name="OTLDURATIONFORMAT" val="day"/>
  <p:tag name="OTLSPACING" val="3"/>
  <p:tag name="OTLSHAPETHICKNESSTYPE" val="Custom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21T00:00:00.0000000Z"/>
  <p:tag name="OTLENDDATE" val="2021-06-24T23:59:00.0000000Z"/>
  <p:tag name="OTLPERCENTAGE" val="0"/>
  <p:tag name="OTLDURATIONFORMAT" val="day"/>
  <p:tag name="OTLSPACING" val="3"/>
  <p:tag name="OTLSHAPETHICKNESSTYPE" val="Custom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26T00:00:00.0000000Z"/>
  <p:tag name="OTLENDDATE" val="2021-06-28T23:59:00.0000000Z"/>
  <p:tag name="OTLPERCENTAGE" val="0"/>
  <p:tag name="OTLDURATIONFORMAT" val="day"/>
  <p:tag name="OTLSPACING" val="3"/>
  <p:tag name="OTLSHAPETHICKNESSTYPE" val="Custom"/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25T00:00:00.0000000Z"/>
  <p:tag name="OTLENDDATE" val="2021-06-28T23:59:00.0000000Z"/>
  <p:tag name="OTLPERCENTAGE" val="0"/>
  <p:tag name="OTLDURATIONFORMAT" val="day"/>
  <p:tag name="OTLSPACING" val="3"/>
  <p:tag name="OTLSHAPETHICKNESSTYPE" val="Custom"/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01T00:00:00.0000000Z"/>
  <p:tag name="OTLENDDATE" val="2021-06-18T23:59:00.0000000Z"/>
  <p:tag name="OTLPERCENTAGE" val="0"/>
  <p:tag name="OTLDURATIONFORMAT" val="day"/>
  <p:tag name="OTLSPACING" val="3"/>
  <p:tag name="OTLSHAPETHICKNESSTYPE" val="Custom"/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14T00:00:00.0000000Z"/>
  <p:tag name="OTLENDDATE" val="2021-06-20T23:59:00.0000000Z"/>
  <p:tag name="OTLPERCENTAGE" val="0"/>
  <p:tag name="OTLDURATIONFORMAT" val="day"/>
  <p:tag name="OTLSPACING" val="3"/>
  <p:tag name="OTLSHAPETHICKNESSTYPE" val="Custom"/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19T00:00:00.0000000Z"/>
  <p:tag name="OTLENDDATE" val="2021-06-28T23:59:00.0000000Z"/>
  <p:tag name="OTLPERCENTAGE" val="0"/>
  <p:tag name="OTLDURATIONFORMAT" val="day"/>
  <p:tag name="OTLSPACING" val="3"/>
  <p:tag name="OTLSHAPETHICKNESSTYPE" val="Custom"/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26T00:00:00.0000000Z"/>
  <p:tag name="OTLENDDATE" val="2021-06-30T23:59:00.0000000Z"/>
  <p:tag name="OTLPERCENTAGE" val="0"/>
  <p:tag name="OTLDURATIONFORMAT" val="day"/>
  <p:tag name="OTLSPACING" val="3"/>
  <p:tag name="OTLSHAPETHICKNESSTYPE" val="Custom"/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204</Words>
  <Application>Microsoft Office PowerPoint</Application>
  <PresentationFormat>Widescreen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Anastasiya Stepanets</cp:lastModifiedBy>
  <cp:revision>1</cp:revision>
  <dcterms:created xsi:type="dcterms:W3CDTF">2020-12-03T15:12:51Z</dcterms:created>
  <dcterms:modified xsi:type="dcterms:W3CDTF">2021-03-03T12:24:37Z</dcterms:modified>
</cp:coreProperties>
</file>