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20" r:id="rId2"/>
    <p:sldId id="34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2F0"/>
    <a:srgbClr val="00E7F2"/>
    <a:srgbClr val="EAEEF3"/>
    <a:srgbClr val="E3EAF6"/>
    <a:srgbClr val="F0A622"/>
    <a:srgbClr val="00BD32"/>
    <a:srgbClr val="5B7191"/>
    <a:srgbClr val="CE1D02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5" autoAdjust="0"/>
    <p:restoredTop sz="86447"/>
  </p:normalViewPr>
  <p:slideViewPr>
    <p:cSldViewPr snapToGrid="0" snapToObjects="1">
      <p:cViewPr varScale="1">
        <p:scale>
          <a:sx n="86" d="100"/>
          <a:sy n="86" d="100"/>
        </p:scale>
        <p:origin x="418" y="5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9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SOFTWARE DEVELOPMENT TIMELINE TEMPLATE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36316"/>
              </p:ext>
            </p:extLst>
          </p:nvPr>
        </p:nvGraphicFramePr>
        <p:xfrm>
          <a:off x="327121" y="516122"/>
          <a:ext cx="11573778" cy="573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038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1290181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5383291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83287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PROJECTS + TASKS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SEPTEMBER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OCTOBER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 Kick-Off Meeting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Agree on Objectives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Detailed Requirements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Hardware Requirements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Resource Plan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Staffing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DEVELOPMENT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Technical Requirements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09/17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09/21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DB Development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09/21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09/23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API Development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09/23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UI Client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Testing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09/29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Development Complete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OPERATIONS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Hardware Configuration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5073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System Testing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122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LAUNCH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41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00046" y="1083933"/>
            <a:ext cx="18288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170624" y="2822343"/>
            <a:ext cx="548640" cy="18288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20%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415594" y="2532608"/>
            <a:ext cx="927694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70%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86839" y="1373668"/>
            <a:ext cx="91440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8614855" y="3981283"/>
            <a:ext cx="54864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699984" y="1953138"/>
            <a:ext cx="54864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089344" y="2242873"/>
            <a:ext cx="54864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70%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4822906" y="1097905"/>
            <a:ext cx="137160" cy="13716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8254866" y="3691548"/>
            <a:ext cx="54864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7527851" y="3401813"/>
            <a:ext cx="9144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11138970" y="5719700"/>
            <a:ext cx="548640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8974368" y="4271018"/>
            <a:ext cx="9144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10775572" y="5429958"/>
            <a:ext cx="548640" cy="182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10242845" y="4850488"/>
            <a:ext cx="73152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9695046" y="4560753"/>
            <a:ext cx="73152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11504730" y="5995510"/>
            <a:ext cx="18288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259371" y="3968295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/>
          <p:nvPr/>
        </p:nvCxnSpPr>
        <p:spPr>
          <a:xfrm>
            <a:off x="4805787" y="885626"/>
            <a:ext cx="1098851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1DAEAD9-00F7-2147-91DF-DA0A5F091E7D}"/>
              </a:ext>
            </a:extLst>
          </p:cNvPr>
          <p:cNvCxnSpPr/>
          <p:nvPr/>
        </p:nvCxnSpPr>
        <p:spPr>
          <a:xfrm>
            <a:off x="5699197" y="1761564"/>
            <a:ext cx="201168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/>
          <p:nvPr/>
        </p:nvCxnSpPr>
        <p:spPr>
          <a:xfrm>
            <a:off x="7524371" y="3211679"/>
            <a:ext cx="34290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3B2717-BD2B-054D-B530-94B36320607F}"/>
              </a:ext>
            </a:extLst>
          </p:cNvPr>
          <p:cNvCxnSpPr/>
          <p:nvPr/>
        </p:nvCxnSpPr>
        <p:spPr>
          <a:xfrm>
            <a:off x="10774386" y="5249410"/>
            <a:ext cx="9144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6545296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TODAY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  <a:effectLst>
              <a:outerShdw blurRad="38100" dist="12700" dir="8100000" algn="tr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276682" y="3938843"/>
            <a:ext cx="2002512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PROJECT STATUS REPORT  09/20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5B7269-AC02-44B8-A7F1-6F07B75AA476}"/>
              </a:ext>
            </a:extLst>
          </p:cNvPr>
          <p:cNvSpPr txBox="1"/>
          <p:nvPr/>
        </p:nvSpPr>
        <p:spPr>
          <a:xfrm>
            <a:off x="233217" y="6582866"/>
            <a:ext cx="64718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</a:rPr>
              <a:t>https://www.smartsheet.com/content/ppt-gantt-chart-templates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SOFTWARE DEVELOPMENT TIMELINE TEMPLATE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60194"/>
              </p:ext>
            </p:extLst>
          </p:nvPr>
        </p:nvGraphicFramePr>
        <p:xfrm>
          <a:off x="327121" y="516122"/>
          <a:ext cx="11573780" cy="573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038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576197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1290181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335129915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PROJECTS + TASKS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START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MONTH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MONTH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MONTH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 Kick-Off Meeting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Agree on Objectives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Detailed Requirements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Hardware Requirements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 Resource Plan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Staffing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DEVELOPMENT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Technical Requirements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DB Development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API Development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UI Client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Testing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Development Complete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OPERATIONS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Hardware Configuration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5073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System Testing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122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LAUNCH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41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00046" y="1083933"/>
            <a:ext cx="137160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800046" y="2822343"/>
            <a:ext cx="1371600" cy="18288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800046" y="2532608"/>
            <a:ext cx="137160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800046" y="1373668"/>
            <a:ext cx="137160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800046" y="3981283"/>
            <a:ext cx="137160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800046" y="1953138"/>
            <a:ext cx="137160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800046" y="2242873"/>
            <a:ext cx="137160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800046" y="3691548"/>
            <a:ext cx="137160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800046" y="3401813"/>
            <a:ext cx="13716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4800046" y="5719700"/>
            <a:ext cx="1371600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4800046" y="4271018"/>
            <a:ext cx="13716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4800046" y="5429958"/>
            <a:ext cx="1371600" cy="182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4800046" y="4850488"/>
            <a:ext cx="137160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4800046" y="4560753"/>
            <a:ext cx="137160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4800046" y="5995510"/>
            <a:ext cx="137160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259371" y="398571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>
            <a:cxnSpLocks/>
          </p:cNvCxnSpPr>
          <p:nvPr/>
        </p:nvCxnSpPr>
        <p:spPr>
          <a:xfrm>
            <a:off x="4800045" y="885626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1DAEAD9-00F7-2147-91DF-DA0A5F091E7D}"/>
              </a:ext>
            </a:extLst>
          </p:cNvPr>
          <p:cNvCxnSpPr>
            <a:cxnSpLocks/>
          </p:cNvCxnSpPr>
          <p:nvPr/>
        </p:nvCxnSpPr>
        <p:spPr>
          <a:xfrm>
            <a:off x="4800046" y="1761564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>
            <a:cxnSpLocks/>
          </p:cNvCxnSpPr>
          <p:nvPr/>
        </p:nvCxnSpPr>
        <p:spPr>
          <a:xfrm>
            <a:off x="4800046" y="3211679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3B2717-BD2B-054D-B530-94B36320607F}"/>
              </a:ext>
            </a:extLst>
          </p:cNvPr>
          <p:cNvCxnSpPr>
            <a:cxnSpLocks/>
          </p:cNvCxnSpPr>
          <p:nvPr/>
        </p:nvCxnSpPr>
        <p:spPr>
          <a:xfrm>
            <a:off x="4800046" y="5249410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907311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TODAY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  <a:effectLst>
              <a:outerShdw blurRad="38100" dist="12700" dir="8100000" algn="tr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276682" y="3938843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TASK NOTES / MILESTONE 00/00</a:t>
            </a: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5A0CF200-CE34-7644-80A8-9E07FD12A596}"/>
              </a:ext>
            </a:extLst>
          </p:cNvPr>
          <p:cNvSpPr>
            <a:spLocks/>
          </p:cNvSpPr>
          <p:nvPr/>
        </p:nvSpPr>
        <p:spPr>
          <a:xfrm>
            <a:off x="8258178" y="48418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D5E7CD4-C0CC-054E-9F6B-9F49ABBF44B6}"/>
              </a:ext>
            </a:extLst>
          </p:cNvPr>
          <p:cNvSpPr/>
          <p:nvPr/>
        </p:nvSpPr>
        <p:spPr>
          <a:xfrm>
            <a:off x="6275489" y="4794974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TASK NOTES / MILESTONE 00/00</a:t>
            </a:r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07FE6D60-CDB8-A648-A05F-AF4C135F5046}"/>
              </a:ext>
            </a:extLst>
          </p:cNvPr>
          <p:cNvSpPr>
            <a:spLocks/>
          </p:cNvSpPr>
          <p:nvPr/>
        </p:nvSpPr>
        <p:spPr>
          <a:xfrm>
            <a:off x="8305539" y="109822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9A5ED0-FBFB-404C-BC06-F20F1917649E}"/>
              </a:ext>
            </a:extLst>
          </p:cNvPr>
          <p:cNvSpPr/>
          <p:nvPr/>
        </p:nvSpPr>
        <p:spPr>
          <a:xfrm>
            <a:off x="6322850" y="1051350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TASK NOTES / MILESTONE 00/00</a:t>
            </a:r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45CB28AE-2021-F747-A724-2CA066B40D4C}"/>
              </a:ext>
            </a:extLst>
          </p:cNvPr>
          <p:cNvSpPr>
            <a:spLocks/>
          </p:cNvSpPr>
          <p:nvPr/>
        </p:nvSpPr>
        <p:spPr>
          <a:xfrm>
            <a:off x="8304346" y="1954351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506F7D-F273-774E-B3D7-9C97944C487A}"/>
              </a:ext>
            </a:extLst>
          </p:cNvPr>
          <p:cNvSpPr/>
          <p:nvPr/>
        </p:nvSpPr>
        <p:spPr>
          <a:xfrm>
            <a:off x="6321657" y="1907481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TASK NOTES / MILESTONE 00/00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9E960CB-B5B6-4662-A248-559B508878B6}"/>
              </a:ext>
            </a:extLst>
          </p:cNvPr>
          <p:cNvSpPr txBox="1"/>
          <p:nvPr/>
        </p:nvSpPr>
        <p:spPr>
          <a:xfrm>
            <a:off x="226381" y="6535502"/>
            <a:ext cx="64718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</a:rPr>
              <a:t>https://www.smartsheet.com/content/ppt-gantt-chart-templates</a:t>
            </a:r>
          </a:p>
        </p:txBody>
      </p:sp>
    </p:spTree>
    <p:extLst>
      <p:ext uri="{BB962C8B-B14F-4D97-AF65-F5344CB8AC3E}">
        <p14:creationId xmlns:p14="http://schemas.microsoft.com/office/powerpoint/2010/main" val="38622424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A8DFDD5-2A6F-4BFE-A6BA-717C795E194E}" vid="{AEA3C6E8-C54C-46AA-B1AD-CB01398813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IC-Software-Development-Timeline-Template_PowerPoint - SR edits</Template>
  <TotalTime>1</TotalTime>
  <Words>186</Words>
  <Application>Microsoft Office PowerPoint</Application>
  <PresentationFormat>Widescreen</PresentationFormat>
  <Paragraphs>99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Anastasiya Stepanets</cp:lastModifiedBy>
  <cp:revision>2</cp:revision>
  <cp:lastPrinted>2020-08-31T22:23:58Z</cp:lastPrinted>
  <dcterms:created xsi:type="dcterms:W3CDTF">2020-10-13T17:43:59Z</dcterms:created>
  <dcterms:modified xsi:type="dcterms:W3CDTF">2021-03-03T12:39:32Z</dcterms:modified>
</cp:coreProperties>
</file>