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20" r:id="rId2"/>
    <p:sldId id="34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1C2F0"/>
    <a:srgbClr val="00E7F2"/>
    <a:srgbClr val="EAEEF3"/>
    <a:srgbClr val="E3EAF6"/>
    <a:srgbClr val="F0A622"/>
    <a:srgbClr val="00BD32"/>
    <a:srgbClr val="5B7191"/>
    <a:srgbClr val="CE1D02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25" autoAdjust="0"/>
    <p:restoredTop sz="86447"/>
  </p:normalViewPr>
  <p:slideViewPr>
    <p:cSldViewPr snapToGrid="0" snapToObjects="1">
      <p:cViewPr varScale="1">
        <p:scale>
          <a:sx n="86" d="100"/>
          <a:sy n="86" d="100"/>
        </p:scale>
        <p:origin x="418" y="5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66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459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SOFTWARE DEVELOPMENT TIMELINE TEMPLATE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736316"/>
              </p:ext>
            </p:extLst>
          </p:nvPr>
        </p:nvGraphicFramePr>
        <p:xfrm>
          <a:off x="327121" y="516122"/>
          <a:ext cx="11573778" cy="57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03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5383291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1832874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PROJECTS + TASKS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START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SEPTEMBER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OCTOBER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 Kick-Off Meeting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Agree on Objectives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INITIATION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Detailed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Hardware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 Resource Plan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Staffing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Technical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09/17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DB 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API 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09/23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UI Client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09/29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Development Complete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OPERATIONS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Hardware Configuration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10/05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System Testing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10/07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LAUNCH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10/09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8288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7170624" y="2822343"/>
            <a:ext cx="54864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20%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6415594" y="2532608"/>
            <a:ext cx="927694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986839" y="1373668"/>
            <a:ext cx="9144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8614855" y="3981283"/>
            <a:ext cx="54864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5699984" y="1953138"/>
            <a:ext cx="54864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100%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6089344" y="2242873"/>
            <a:ext cx="54864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70%</a:t>
            </a:r>
          </a:p>
        </p:txBody>
      </p:sp>
      <p:sp>
        <p:nvSpPr>
          <p:cNvPr id="47" name="Diamond 46">
            <a:extLst>
              <a:ext uri="{FF2B5EF4-FFF2-40B4-BE49-F238E27FC236}">
                <a16:creationId xmlns:a16="http://schemas.microsoft.com/office/drawing/2014/main" id="{099497A0-BE95-9946-9188-270533876201}"/>
              </a:ext>
            </a:extLst>
          </p:cNvPr>
          <p:cNvSpPr>
            <a:spLocks/>
          </p:cNvSpPr>
          <p:nvPr/>
        </p:nvSpPr>
        <p:spPr>
          <a:xfrm>
            <a:off x="4822906" y="1097905"/>
            <a:ext cx="137160" cy="13716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8254866" y="3691548"/>
            <a:ext cx="54864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7527851" y="3401813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11138970" y="5719700"/>
            <a:ext cx="54864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8974368" y="4271018"/>
            <a:ext cx="9144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10775572" y="5429958"/>
            <a:ext cx="54864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10242845" y="4850488"/>
            <a:ext cx="73152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9695046" y="4560753"/>
            <a:ext cx="73152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11504730" y="5995510"/>
            <a:ext cx="18288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68295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/>
          <p:nvPr/>
        </p:nvCxnSpPr>
        <p:spPr>
          <a:xfrm>
            <a:off x="4805787" y="885626"/>
            <a:ext cx="1098851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/>
          <p:nvPr/>
        </p:nvCxnSpPr>
        <p:spPr>
          <a:xfrm>
            <a:off x="5699197" y="1761564"/>
            <a:ext cx="201168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/>
          <p:nvPr/>
        </p:nvCxnSpPr>
        <p:spPr>
          <a:xfrm>
            <a:off x="7524371" y="3211679"/>
            <a:ext cx="34290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/>
          <p:nvPr/>
        </p:nvCxnSpPr>
        <p:spPr>
          <a:xfrm>
            <a:off x="10774386" y="5249410"/>
            <a:ext cx="9144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6545296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TODAY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02512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PROJECT STATUS REPORT  09/20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55B7269-AC02-44B8-A7F1-6F07B75AA476}"/>
              </a:ext>
            </a:extLst>
          </p:cNvPr>
          <p:cNvSpPr txBox="1"/>
          <p:nvPr/>
        </p:nvSpPr>
        <p:spPr>
          <a:xfrm>
            <a:off x="233217" y="6582866"/>
            <a:ext cx="64718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</a:rPr>
              <a:t>https://www.smartsheet.com/content/ppt-gantt-chart-templates</a:t>
            </a:r>
          </a:p>
        </p:txBody>
      </p:sp>
    </p:spTree>
    <p:extLst>
      <p:ext uri="{BB962C8B-B14F-4D97-AF65-F5344CB8AC3E}">
        <p14:creationId xmlns:p14="http://schemas.microsoft.com/office/powerpoint/2010/main" val="103672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E1B7E48-4A02-444F-963A-D6DBBEE435A3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  <a:solidFill>
            <a:schemeClr val="bg1">
              <a:alpha val="30000"/>
            </a:schemeClr>
          </a:solidFill>
        </p:grpSpPr>
        <p:sp>
          <p:nvSpPr>
            <p:cNvPr id="8" name="Triangle 7">
              <a:extLst>
                <a:ext uri="{FF2B5EF4-FFF2-40B4-BE49-F238E27FC236}">
                  <a16:creationId xmlns:a16="http://schemas.microsoft.com/office/drawing/2014/main" id="{C1F95B41-1F70-5541-A0B1-E31F6CB382D1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D3145F68-25BF-6F45-9133-78D5A5614430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32661B42-CFB6-BF43-BDC1-243E3C22207A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309A7C49-973C-FD42-AB70-5B57BBDB1D85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A49B51FE-E6AA-5A45-BD6C-DA4BF7C9EC64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DCC5E1A3-499A-4A42-912A-329D6FA81565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7478C905-13B8-3549-A925-632AF93DA529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EBBDD6DB-9153-F84A-8A6D-72FB50473A0B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0F2B7324-B883-D04D-AA46-6BD0AF8386FA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E2E2A6B5-3297-124A-A02B-7888670A8E19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56579292-2F63-8344-B4D4-B3104A9FF118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7246C88E-4533-0C4B-B184-73C1B498B8FC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03EC3B23-B8B6-1B4A-9899-999384E3DFAC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3680E3CF-DB8A-9047-B4CD-2F5BA9988567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F70F9821-7B32-5942-B3E7-D8C865439557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17F49CF0-4F75-364D-B8B3-83A0B12E6A7E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7448E9F5-8215-3D44-85D0-A590CF9868BA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90090464-F536-8E4A-BD6E-7EB365238AB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A7D07E8-B811-E14D-8E65-1E5D7F4AE6EB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A48947FF-57CA-D249-96E7-117F976909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F04D09A2-2F95-5241-9100-2219D93B2329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1BDF32AB-DA0A-0D43-859F-2CD7DBE58638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E533EC0E-E681-8649-8038-EE2C8D3B5CE1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A5A29F83-7BB5-764B-95A1-F84D70156B63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EDC38598-9CCC-964F-BB5E-C1A27ACDCC44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Triangle 37">
              <a:extLst>
                <a:ext uri="{FF2B5EF4-FFF2-40B4-BE49-F238E27FC236}">
                  <a16:creationId xmlns:a16="http://schemas.microsoft.com/office/drawing/2014/main" id="{B7E5DB76-E9E8-AD4D-8A0B-33AC626B474D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riangle 38">
              <a:extLst>
                <a:ext uri="{FF2B5EF4-FFF2-40B4-BE49-F238E27FC236}">
                  <a16:creationId xmlns:a16="http://schemas.microsoft.com/office/drawing/2014/main" id="{9474D31C-5D26-2048-8B9C-61EF38B28DBD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1" name="Rectangle 7">
            <a:extLst>
              <a:ext uri="{FF2B5EF4-FFF2-40B4-BE49-F238E27FC236}">
                <a16:creationId xmlns:a16="http://schemas.microsoft.com/office/drawing/2014/main" id="{2A08EE07-4D3C-C74D-AA27-8BAD402EB88E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13" name="Parallelogram 12">
            <a:extLst>
              <a:ext uri="{FF2B5EF4-FFF2-40B4-BE49-F238E27FC236}">
                <a16:creationId xmlns:a16="http://schemas.microsoft.com/office/drawing/2014/main" id="{72214739-7D95-4444-9FE6-D496832163F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EEB223-E166-A54F-887F-3F76EDC4E433}"/>
              </a:ext>
            </a:extLst>
          </p:cNvPr>
          <p:cNvSpPr txBox="1"/>
          <p:nvPr/>
        </p:nvSpPr>
        <p:spPr>
          <a:xfrm>
            <a:off x="4800046" y="6477000"/>
            <a:ext cx="683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>
                <a:solidFill>
                  <a:schemeClr val="bg1"/>
                </a:solidFill>
                <a:latin typeface="Century Gothic" panose="020B0502020202020204" pitchFamily="34" charset="0"/>
              </a:rPr>
              <a:t>SOFTWARE DEVELOPMENT TIMELINE TEMPLATE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37355569-728A-7144-B0C9-4D9511C7D2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460194"/>
              </p:ext>
            </p:extLst>
          </p:nvPr>
        </p:nvGraphicFramePr>
        <p:xfrm>
          <a:off x="327121" y="516122"/>
          <a:ext cx="11573780" cy="573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5038">
                  <a:extLst>
                    <a:ext uri="{9D8B030D-6E8A-4147-A177-3AD203B41FA5}">
                      <a16:colId xmlns:a16="http://schemas.microsoft.com/office/drawing/2014/main" val="602210714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4079889448"/>
                    </a:ext>
                  </a:extLst>
                </a:gridCol>
                <a:gridCol w="576197">
                  <a:extLst>
                    <a:ext uri="{9D8B030D-6E8A-4147-A177-3AD203B41FA5}">
                      <a16:colId xmlns:a16="http://schemas.microsoft.com/office/drawing/2014/main" val="1024581539"/>
                    </a:ext>
                  </a:extLst>
                </a:gridCol>
                <a:gridCol w="1290181">
                  <a:extLst>
                    <a:ext uri="{9D8B030D-6E8A-4147-A177-3AD203B41FA5}">
                      <a16:colId xmlns:a16="http://schemas.microsoft.com/office/drawing/2014/main" val="181739076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745651107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839570682"/>
                    </a:ext>
                  </a:extLst>
                </a:gridCol>
                <a:gridCol w="2405389">
                  <a:extLst>
                    <a:ext uri="{9D8B030D-6E8A-4147-A177-3AD203B41FA5}">
                      <a16:colId xmlns:a16="http://schemas.microsoft.com/office/drawing/2014/main" val="335129915"/>
                    </a:ext>
                  </a:extLst>
                </a:gridCol>
              </a:tblGrid>
              <a:tr h="228515"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PROJECTS + TASKS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START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END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OWNER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MONTH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MONTH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MONTH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61172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PREP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58687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Set Kick-Off Meeting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081634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Agree on Objectives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0201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INITIATION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9537522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Detailed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14119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Hardware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61401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Final Resource Plan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20927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Staffing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668724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939261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Technical Requirements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260576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DB 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9462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API Development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697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UI Client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9984988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Testing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128129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Development Complete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3975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OPERATIONS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EF3">
                        <a:alpha val="7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735880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Hardware Configuration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50733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System Testing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912285"/>
                  </a:ext>
                </a:extLst>
              </a:tr>
              <a:tr h="289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LAUNCH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endParaRPr lang="en-US" sz="10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215413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DADEC37-AD62-194B-8324-91DAEC6F3A34}"/>
              </a:ext>
            </a:extLst>
          </p:cNvPr>
          <p:cNvSpPr/>
          <p:nvPr/>
        </p:nvSpPr>
        <p:spPr>
          <a:xfrm>
            <a:off x="4800046" y="1083933"/>
            <a:ext cx="1371600" cy="182880"/>
          </a:xfrm>
          <a:prstGeom prst="rect">
            <a:avLst/>
          </a:prstGeom>
          <a:solidFill>
            <a:srgbClr val="00BD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120421-B160-AC44-999E-CFB0721F467F}"/>
              </a:ext>
            </a:extLst>
          </p:cNvPr>
          <p:cNvSpPr/>
          <p:nvPr/>
        </p:nvSpPr>
        <p:spPr>
          <a:xfrm>
            <a:off x="4800046" y="2822343"/>
            <a:ext cx="1371600" cy="182880"/>
          </a:xfrm>
          <a:prstGeom prst="rect">
            <a:avLst/>
          </a:prstGeom>
          <a:solidFill>
            <a:srgbClr val="00E7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DA04FFA-D9F8-5249-A153-D5EAF58B72FE}"/>
              </a:ext>
            </a:extLst>
          </p:cNvPr>
          <p:cNvSpPr/>
          <p:nvPr/>
        </p:nvSpPr>
        <p:spPr>
          <a:xfrm>
            <a:off x="4800046" y="2532608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FE24B6B-A6AC-0A4E-A8D3-E4E3AAED67B1}"/>
              </a:ext>
            </a:extLst>
          </p:cNvPr>
          <p:cNvSpPr/>
          <p:nvPr/>
        </p:nvSpPr>
        <p:spPr>
          <a:xfrm>
            <a:off x="4800046" y="1373668"/>
            <a:ext cx="1371600" cy="18288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DF46762-DE84-6D48-99D5-CB3DE0793AB2}"/>
              </a:ext>
            </a:extLst>
          </p:cNvPr>
          <p:cNvSpPr/>
          <p:nvPr/>
        </p:nvSpPr>
        <p:spPr>
          <a:xfrm>
            <a:off x="4800046" y="3981283"/>
            <a:ext cx="1371600" cy="18288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C327E30-6FC2-774C-84E7-84122B7DDF00}"/>
              </a:ext>
            </a:extLst>
          </p:cNvPr>
          <p:cNvSpPr/>
          <p:nvPr/>
        </p:nvSpPr>
        <p:spPr>
          <a:xfrm>
            <a:off x="4800046" y="1953138"/>
            <a:ext cx="1371600" cy="1828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6B6796C-A823-9B45-9C7B-E649DE201818}"/>
              </a:ext>
            </a:extLst>
          </p:cNvPr>
          <p:cNvSpPr/>
          <p:nvPr/>
        </p:nvSpPr>
        <p:spPr>
          <a:xfrm>
            <a:off x="4800046" y="2242873"/>
            <a:ext cx="1371600" cy="182880"/>
          </a:xfrm>
          <a:prstGeom prst="rect">
            <a:avLst/>
          </a:prstGeom>
          <a:solidFill>
            <a:srgbClr val="51C2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3CF4442-3A25-A143-A9BF-AFB5201BA991}"/>
              </a:ext>
            </a:extLst>
          </p:cNvPr>
          <p:cNvSpPr/>
          <p:nvPr/>
        </p:nvSpPr>
        <p:spPr>
          <a:xfrm>
            <a:off x="4800046" y="3691548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ABC308D-07B1-FD4A-BEED-28B4F3507B29}"/>
              </a:ext>
            </a:extLst>
          </p:cNvPr>
          <p:cNvSpPr/>
          <p:nvPr/>
        </p:nvSpPr>
        <p:spPr>
          <a:xfrm>
            <a:off x="4800046" y="3401813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5AE4F840-545A-1847-8EAE-616A7CE709A2}"/>
              </a:ext>
            </a:extLst>
          </p:cNvPr>
          <p:cNvSpPr/>
          <p:nvPr/>
        </p:nvSpPr>
        <p:spPr>
          <a:xfrm>
            <a:off x="4800046" y="5719700"/>
            <a:ext cx="1371600" cy="18288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270384EF-B199-1743-A80E-61F40AE73E6E}"/>
              </a:ext>
            </a:extLst>
          </p:cNvPr>
          <p:cNvSpPr/>
          <p:nvPr/>
        </p:nvSpPr>
        <p:spPr>
          <a:xfrm>
            <a:off x="4800046" y="4271018"/>
            <a:ext cx="1371600" cy="18288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70F4C726-C9AB-294E-90BA-AE1E96B6A59D}"/>
              </a:ext>
            </a:extLst>
          </p:cNvPr>
          <p:cNvSpPr/>
          <p:nvPr/>
        </p:nvSpPr>
        <p:spPr>
          <a:xfrm>
            <a:off x="4800046" y="5429958"/>
            <a:ext cx="1371600" cy="1828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6ED94480-4265-264B-AFF1-491F84833FFB}"/>
              </a:ext>
            </a:extLst>
          </p:cNvPr>
          <p:cNvSpPr/>
          <p:nvPr/>
        </p:nvSpPr>
        <p:spPr>
          <a:xfrm>
            <a:off x="4800046" y="4850488"/>
            <a:ext cx="1371600" cy="182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00E212A-2CF7-8F47-B38A-AD77E6B84AA2}"/>
              </a:ext>
            </a:extLst>
          </p:cNvPr>
          <p:cNvSpPr/>
          <p:nvPr/>
        </p:nvSpPr>
        <p:spPr>
          <a:xfrm>
            <a:off x="4800046" y="4560753"/>
            <a:ext cx="1371600" cy="18288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428332C4-6B7F-3B45-BC4F-CAAE0FD3C676}"/>
              </a:ext>
            </a:extLst>
          </p:cNvPr>
          <p:cNvSpPr/>
          <p:nvPr/>
        </p:nvSpPr>
        <p:spPr>
          <a:xfrm>
            <a:off x="4800046" y="5995510"/>
            <a:ext cx="1371600" cy="18288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46D0B767-26D2-374C-877A-24511D8F270A}"/>
              </a:ext>
            </a:extLst>
          </p:cNvPr>
          <p:cNvSpPr>
            <a:spLocks/>
          </p:cNvSpPr>
          <p:nvPr/>
        </p:nvSpPr>
        <p:spPr>
          <a:xfrm>
            <a:off x="8259371" y="3985713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89B3DFC-87BA-274E-81FE-D792C4A681F8}"/>
              </a:ext>
            </a:extLst>
          </p:cNvPr>
          <p:cNvCxnSpPr>
            <a:cxnSpLocks/>
          </p:cNvCxnSpPr>
          <p:nvPr/>
        </p:nvCxnSpPr>
        <p:spPr>
          <a:xfrm>
            <a:off x="4800045" y="885626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41DAEAD9-00F7-2147-91DF-DA0A5F091E7D}"/>
              </a:ext>
            </a:extLst>
          </p:cNvPr>
          <p:cNvCxnSpPr>
            <a:cxnSpLocks/>
          </p:cNvCxnSpPr>
          <p:nvPr/>
        </p:nvCxnSpPr>
        <p:spPr>
          <a:xfrm>
            <a:off x="4800046" y="1761564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A57F997-52E4-544B-8717-0778C70FF4C3}"/>
              </a:ext>
            </a:extLst>
          </p:cNvPr>
          <p:cNvCxnSpPr>
            <a:cxnSpLocks/>
          </p:cNvCxnSpPr>
          <p:nvPr/>
        </p:nvCxnSpPr>
        <p:spPr>
          <a:xfrm>
            <a:off x="4800046" y="3211679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3D3B2717-BD2B-054D-B530-94B36320607F}"/>
              </a:ext>
            </a:extLst>
          </p:cNvPr>
          <p:cNvCxnSpPr>
            <a:cxnSpLocks/>
          </p:cNvCxnSpPr>
          <p:nvPr/>
        </p:nvCxnSpPr>
        <p:spPr>
          <a:xfrm>
            <a:off x="4800046" y="5249410"/>
            <a:ext cx="1371600" cy="0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  <a:prstDash val="sysDot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>
            <a:extLst>
              <a:ext uri="{FF2B5EF4-FFF2-40B4-BE49-F238E27FC236}">
                <a16:creationId xmlns:a16="http://schemas.microsoft.com/office/drawing/2014/main" id="{830E72BF-A773-8C4C-8663-F1DA6677DB04}"/>
              </a:ext>
            </a:extLst>
          </p:cNvPr>
          <p:cNvGrpSpPr/>
          <p:nvPr/>
        </p:nvGrpSpPr>
        <p:grpSpPr>
          <a:xfrm>
            <a:off x="9907311" y="166684"/>
            <a:ext cx="548640" cy="6126480"/>
            <a:chOff x="5331873" y="127356"/>
            <a:chExt cx="548640" cy="6126480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8BBA4A75-A3AC-9B4F-9F97-B701E3ED88FB}"/>
                </a:ext>
              </a:extLst>
            </p:cNvPr>
            <p:cNvSpPr/>
            <p:nvPr/>
          </p:nvSpPr>
          <p:spPr>
            <a:xfrm>
              <a:off x="5331873" y="133873"/>
              <a:ext cx="548640" cy="228600"/>
            </a:xfrm>
            <a:prstGeom prst="rect">
              <a:avLst/>
            </a:prstGeom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83000">
                  <a:srgbClr val="FFC000"/>
                </a:gs>
                <a:gs pos="100000">
                  <a:srgbClr val="F0A622"/>
                </a:gs>
              </a:gsLst>
              <a:lin ang="0" scaled="0"/>
            </a:gradFill>
            <a:ln>
              <a:noFill/>
            </a:ln>
            <a:effectLst>
              <a:outerShdw blurRad="50800" dist="38100" dir="8100000" algn="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00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TODAY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ACCB5F64-028A-B847-A219-B62BF2CE4C34}"/>
                </a:ext>
              </a:extLst>
            </p:cNvPr>
            <p:cNvCxnSpPr/>
            <p:nvPr/>
          </p:nvCxnSpPr>
          <p:spPr>
            <a:xfrm>
              <a:off x="5331873" y="127356"/>
              <a:ext cx="0" cy="612648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  <a:effectLst>
              <a:outerShdw blurRad="38100" dist="12700" dir="8100000" algn="tr" rotWithShape="0">
                <a:schemeClr val="bg1">
                  <a:lumMod val="50000"/>
                  <a:alpha val="50000"/>
                </a:scheme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>
            <a:extLst>
              <a:ext uri="{FF2B5EF4-FFF2-40B4-BE49-F238E27FC236}">
                <a16:creationId xmlns:a16="http://schemas.microsoft.com/office/drawing/2014/main" id="{127B7BAA-4638-534D-81E4-DAEA32B7847C}"/>
              </a:ext>
            </a:extLst>
          </p:cNvPr>
          <p:cNvSpPr/>
          <p:nvPr/>
        </p:nvSpPr>
        <p:spPr>
          <a:xfrm>
            <a:off x="6276682" y="3938843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TASK NOTES / MILESTONE 00/00</a:t>
            </a:r>
          </a:p>
        </p:txBody>
      </p:sp>
      <p:sp>
        <p:nvSpPr>
          <p:cNvPr id="63" name="Diamond 62">
            <a:extLst>
              <a:ext uri="{FF2B5EF4-FFF2-40B4-BE49-F238E27FC236}">
                <a16:creationId xmlns:a16="http://schemas.microsoft.com/office/drawing/2014/main" id="{5A0CF200-CE34-7644-80A8-9E07FD12A596}"/>
              </a:ext>
            </a:extLst>
          </p:cNvPr>
          <p:cNvSpPr>
            <a:spLocks/>
          </p:cNvSpPr>
          <p:nvPr/>
        </p:nvSpPr>
        <p:spPr>
          <a:xfrm>
            <a:off x="8258178" y="4841844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BD5E7CD4-C0CC-054E-9F6B-9F49ABBF44B6}"/>
              </a:ext>
            </a:extLst>
          </p:cNvPr>
          <p:cNvSpPr/>
          <p:nvPr/>
        </p:nvSpPr>
        <p:spPr>
          <a:xfrm>
            <a:off x="6275489" y="4794974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TASK NOTES / MILESTONE 00/00</a:t>
            </a:r>
          </a:p>
        </p:txBody>
      </p:sp>
      <p:sp>
        <p:nvSpPr>
          <p:cNvPr id="65" name="Diamond 64">
            <a:extLst>
              <a:ext uri="{FF2B5EF4-FFF2-40B4-BE49-F238E27FC236}">
                <a16:creationId xmlns:a16="http://schemas.microsoft.com/office/drawing/2014/main" id="{07FE6D60-CDB8-A648-A05F-AF4C135F5046}"/>
              </a:ext>
            </a:extLst>
          </p:cNvPr>
          <p:cNvSpPr>
            <a:spLocks/>
          </p:cNvSpPr>
          <p:nvPr/>
        </p:nvSpPr>
        <p:spPr>
          <a:xfrm>
            <a:off x="8305539" y="1098220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19A5ED0-FBFB-404C-BC06-F20F1917649E}"/>
              </a:ext>
            </a:extLst>
          </p:cNvPr>
          <p:cNvSpPr/>
          <p:nvPr/>
        </p:nvSpPr>
        <p:spPr>
          <a:xfrm>
            <a:off x="6322850" y="1051350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TASK NOTES / MILESTONE 00/00</a:t>
            </a: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45CB28AE-2021-F747-A724-2CA066B40D4C}"/>
              </a:ext>
            </a:extLst>
          </p:cNvPr>
          <p:cNvSpPr>
            <a:spLocks/>
          </p:cNvSpPr>
          <p:nvPr/>
        </p:nvSpPr>
        <p:spPr>
          <a:xfrm>
            <a:off x="8304346" y="1954351"/>
            <a:ext cx="182880" cy="182880"/>
          </a:xfrm>
          <a:prstGeom prst="diamond">
            <a:avLst/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D7506F7D-F273-774E-B3D7-9C97944C487A}"/>
              </a:ext>
            </a:extLst>
          </p:cNvPr>
          <p:cNvSpPr/>
          <p:nvPr/>
        </p:nvSpPr>
        <p:spPr>
          <a:xfrm>
            <a:off x="6321657" y="1907481"/>
            <a:ext cx="2011680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900" dirty="0">
                <a:solidFill>
                  <a:schemeClr val="tx1"/>
                </a:solidFill>
                <a:latin typeface="Century Gothic" panose="020B0502020202020204" pitchFamily="34" charset="0"/>
              </a:rPr>
              <a:t>TASK NOTES / MILESTONE 00/00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C9E960CB-B5B6-4662-A248-559B508878B6}"/>
              </a:ext>
            </a:extLst>
          </p:cNvPr>
          <p:cNvSpPr txBox="1"/>
          <p:nvPr/>
        </p:nvSpPr>
        <p:spPr>
          <a:xfrm>
            <a:off x="226381" y="6535502"/>
            <a:ext cx="647182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</a:rPr>
              <a:t>https://www.smartsheet.com/content/ppt-gantt-chart-templates</a:t>
            </a:r>
          </a:p>
        </p:txBody>
      </p:sp>
    </p:spTree>
    <p:extLst>
      <p:ext uri="{BB962C8B-B14F-4D97-AF65-F5344CB8AC3E}">
        <p14:creationId xmlns:p14="http://schemas.microsoft.com/office/powerpoint/2010/main" val="386224248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A8DFDD5-2A6F-4BFE-A6BA-717C795E194E}" vid="{AEA3C6E8-C54C-46AA-B1AD-CB01398813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IC-Software-Development-Timeline-Template_PowerPoint - SR edits</Template>
  <TotalTime>1</TotalTime>
  <Words>186</Words>
  <Application>Microsoft Office PowerPoint</Application>
  <PresentationFormat>Widescreen</PresentationFormat>
  <Paragraphs>99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Anastasiya Stepanets</cp:lastModifiedBy>
  <cp:revision>2</cp:revision>
  <cp:lastPrinted>2020-08-31T22:23:58Z</cp:lastPrinted>
  <dcterms:created xsi:type="dcterms:W3CDTF">2020-10-13T17:43:59Z</dcterms:created>
  <dcterms:modified xsi:type="dcterms:W3CDTF">2021-03-03T12:39:32Z</dcterms:modified>
</cp:coreProperties>
</file>